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32" r:id="rId3"/>
    <p:sldId id="333" r:id="rId4"/>
    <p:sldId id="257" r:id="rId5"/>
    <p:sldId id="258" r:id="rId6"/>
    <p:sldId id="273" r:id="rId7"/>
    <p:sldId id="276" r:id="rId8"/>
    <p:sldId id="277" r:id="rId9"/>
    <p:sldId id="278" r:id="rId10"/>
    <p:sldId id="289" r:id="rId11"/>
    <p:sldId id="290" r:id="rId12"/>
    <p:sldId id="287" r:id="rId13"/>
    <p:sldId id="288" r:id="rId14"/>
    <p:sldId id="281" r:id="rId15"/>
    <p:sldId id="282" r:id="rId16"/>
    <p:sldId id="283" r:id="rId17"/>
    <p:sldId id="284" r:id="rId18"/>
    <p:sldId id="285" r:id="rId19"/>
    <p:sldId id="286" r:id="rId20"/>
    <p:sldId id="291" r:id="rId21"/>
    <p:sldId id="292" r:id="rId22"/>
    <p:sldId id="301" r:id="rId23"/>
    <p:sldId id="297" r:id="rId24"/>
    <p:sldId id="300" r:id="rId25"/>
    <p:sldId id="293"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4" r:id="rId57"/>
    <p:sldId id="270" r:id="rId58"/>
  </p:sldIdLst>
  <p:sldSz cx="18288000" cy="10287000"/>
  <p:notesSz cx="6858000" cy="9144000"/>
  <p:embeddedFontLst>
    <p:embeddedFont>
      <p:font typeface="Garet" panose="020B0604020202020204" charset="0"/>
      <p:regular r:id="rId59"/>
    </p:embeddedFont>
    <p:embeddedFont>
      <p:font typeface="Garet Bold" panose="020B0604020202020204" charset="0"/>
      <p:regular r:id="rId60"/>
    </p:embeddedFont>
    <p:embeddedFont>
      <p:font typeface="Palatino Linotype" panose="02040502050505030304" pitchFamily="18" charset="0"/>
      <p:regular r:id="rId61"/>
      <p:bold r:id="rId62"/>
      <p:italic r:id="rId63"/>
      <p:boldItalic r:id="rId64"/>
    </p:embeddedFont>
    <p:embeddedFont>
      <p:font typeface="Sitka Display" panose="020B060402020202020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6F2"/>
    <a:srgbClr val="2F67F5"/>
    <a:srgbClr val="EEC4EC"/>
    <a:srgbClr val="C940FF"/>
    <a:srgbClr val="66D9FF"/>
    <a:srgbClr val="82DCFA"/>
    <a:srgbClr val="5F4BFA"/>
    <a:srgbClr val="000000"/>
    <a:srgbClr val="424040"/>
    <a:srgbClr val="2B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30293-3C83-0A04-D06F-6B7A5ADB08A9}" v="55" dt="2025-04-23T18:09:07.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22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8.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2BCA239 TIRTH PATEL" userId="S::22bca239@edu.charusat.org::8415f6c2-d592-4113-8331-e4f02ab01614" providerId="AD" clId="Web-{E32A9C4C-4835-0E8B-88B7-BBD9F6D87F64}"/>
    <pc:docChg chg="modSld">
      <pc:chgData name="22BCA239 TIRTH PATEL" userId="S::22bca239@edu.charusat.org::8415f6c2-d592-4113-8331-e4f02ab01614" providerId="AD" clId="Web-{E32A9C4C-4835-0E8B-88B7-BBD9F6D87F64}" dt="2025-04-03T07:52:30.500" v="50" actId="14100"/>
      <pc:docMkLst>
        <pc:docMk/>
      </pc:docMkLst>
      <pc:sldChg chg="addSp delSp modSp">
        <pc:chgData name="22BCA239 TIRTH PATEL" userId="S::22bca239@edu.charusat.org::8415f6c2-d592-4113-8331-e4f02ab01614" providerId="AD" clId="Web-{E32A9C4C-4835-0E8B-88B7-BBD9F6D87F64}" dt="2025-04-03T07:26:29.055" v="42" actId="20577"/>
        <pc:sldMkLst>
          <pc:docMk/>
          <pc:sldMk cId="0" sldId="257"/>
        </pc:sldMkLst>
        <pc:spChg chg="add del mod">
          <ac:chgData name="22BCA239 TIRTH PATEL" userId="S::22bca239@edu.charusat.org::8415f6c2-d592-4113-8331-e4f02ab01614" providerId="AD" clId="Web-{E32A9C4C-4835-0E8B-88B7-BBD9F6D87F64}" dt="2025-04-03T07:26:29.055" v="42" actId="20577"/>
          <ac:spMkLst>
            <pc:docMk/>
            <pc:sldMk cId="0" sldId="257"/>
            <ac:spMk id="13" creationId="{0701645C-7953-21FE-F4E0-E247395B86A3}"/>
          </ac:spMkLst>
        </pc:spChg>
      </pc:sldChg>
      <pc:sldChg chg="modSp">
        <pc:chgData name="22BCA239 TIRTH PATEL" userId="S::22bca239@edu.charusat.org::8415f6c2-d592-4113-8331-e4f02ab01614" providerId="AD" clId="Web-{E32A9C4C-4835-0E8B-88B7-BBD9F6D87F64}" dt="2025-04-03T07:52:30.500" v="50" actId="14100"/>
        <pc:sldMkLst>
          <pc:docMk/>
          <pc:sldMk cId="0" sldId="258"/>
        </pc:sldMkLst>
        <pc:spChg chg="mod">
          <ac:chgData name="22BCA239 TIRTH PATEL" userId="S::22bca239@edu.charusat.org::8415f6c2-d592-4113-8331-e4f02ab01614" providerId="AD" clId="Web-{E32A9C4C-4835-0E8B-88B7-BBD9F6D87F64}" dt="2025-04-03T07:52:30.500" v="50" actId="14100"/>
          <ac:spMkLst>
            <pc:docMk/>
            <pc:sldMk cId="0" sldId="258"/>
            <ac:spMk id="2" creationId="{00000000-0000-0000-0000-000000000000}"/>
          </ac:spMkLst>
        </pc:spChg>
      </pc:sldChg>
      <pc:sldChg chg="modSp">
        <pc:chgData name="22BCA239 TIRTH PATEL" userId="S::22bca239@edu.charusat.org::8415f6c2-d592-4113-8331-e4f02ab01614" providerId="AD" clId="Web-{E32A9C4C-4835-0E8B-88B7-BBD9F6D87F64}" dt="2025-04-03T07:11:35.384" v="7" actId="1076"/>
        <pc:sldMkLst>
          <pc:docMk/>
          <pc:sldMk cId="3026434926" sldId="272"/>
        </pc:sldMkLst>
        <pc:spChg chg="mod">
          <ac:chgData name="22BCA239 TIRTH PATEL" userId="S::22bca239@edu.charusat.org::8415f6c2-d592-4113-8331-e4f02ab01614" providerId="AD" clId="Web-{E32A9C4C-4835-0E8B-88B7-BBD9F6D87F64}" dt="2025-04-03T07:11:35.353" v="6" actId="1076"/>
          <ac:spMkLst>
            <pc:docMk/>
            <pc:sldMk cId="3026434926" sldId="272"/>
            <ac:spMk id="47" creationId="{4967F12B-5460-10D0-1F05-B365CFEE76E9}"/>
          </ac:spMkLst>
        </pc:spChg>
        <pc:spChg chg="mod">
          <ac:chgData name="22BCA239 TIRTH PATEL" userId="S::22bca239@edu.charusat.org::8415f6c2-d592-4113-8331-e4f02ab01614" providerId="AD" clId="Web-{E32A9C4C-4835-0E8B-88B7-BBD9F6D87F64}" dt="2025-04-03T07:11:35.384" v="7" actId="1076"/>
          <ac:spMkLst>
            <pc:docMk/>
            <pc:sldMk cId="3026434926" sldId="272"/>
            <ac:spMk id="51" creationId="{5F763199-1806-CB91-A3E9-6F0935005D6A}"/>
          </ac:spMkLst>
        </pc:spChg>
        <pc:graphicFrameChg chg="mod modGraphic">
          <ac:chgData name="22BCA239 TIRTH PATEL" userId="S::22bca239@edu.charusat.org::8415f6c2-d592-4113-8331-e4f02ab01614" providerId="AD" clId="Web-{E32A9C4C-4835-0E8B-88B7-BBD9F6D87F64}" dt="2025-04-03T07:10:46.102" v="3" actId="1076"/>
          <ac:graphicFrameMkLst>
            <pc:docMk/>
            <pc:sldMk cId="3026434926" sldId="272"/>
            <ac:graphicFrameMk id="53" creationId="{F6F4C779-203B-97FC-A108-420C70F5004D}"/>
          </ac:graphicFrameMkLst>
        </pc:graphicFrameChg>
      </pc:sldChg>
    </pc:docChg>
  </pc:docChgLst>
  <pc:docChgLst>
    <pc:chgData name="22BCA239 TIRTH PATEL" userId="S::22bca239@edu.charusat.org::8415f6c2-d592-4113-8331-e4f02ab01614" providerId="AD" clId="Web-{5CCE0915-52AF-6B1E-5440-4717E3D2E3AF}"/>
    <pc:docChg chg="addSld modSld sldOrd">
      <pc:chgData name="22BCA239 TIRTH PATEL" userId="S::22bca239@edu.charusat.org::8415f6c2-d592-4113-8331-e4f02ab01614" providerId="AD" clId="Web-{5CCE0915-52AF-6B1E-5440-4717E3D2E3AF}" dt="2025-04-02T21:06:01.600" v="1054"/>
      <pc:docMkLst>
        <pc:docMk/>
      </pc:docMkLst>
      <pc:sldChg chg="addSp delSp modSp modTransition">
        <pc:chgData name="22BCA239 TIRTH PATEL" userId="S::22bca239@edu.charusat.org::8415f6c2-d592-4113-8331-e4f02ab01614" providerId="AD" clId="Web-{5CCE0915-52AF-6B1E-5440-4717E3D2E3AF}" dt="2025-04-02T21:02:36.301" v="1035" actId="14100"/>
        <pc:sldMkLst>
          <pc:docMk/>
          <pc:sldMk cId="0" sldId="257"/>
        </pc:sldMkLst>
        <pc:spChg chg="mod">
          <ac:chgData name="22BCA239 TIRTH PATEL" userId="S::22bca239@edu.charusat.org::8415f6c2-d592-4113-8331-e4f02ab01614" providerId="AD" clId="Web-{5CCE0915-52AF-6B1E-5440-4717E3D2E3AF}" dt="2025-04-02T21:02:36.301" v="1035" actId="14100"/>
          <ac:spMkLst>
            <pc:docMk/>
            <pc:sldMk cId="0" sldId="257"/>
            <ac:spMk id="2" creationId="{00000000-0000-0000-0000-000000000000}"/>
          </ac:spMkLst>
        </pc:spChg>
        <pc:spChg chg="del mod">
          <ac:chgData name="22BCA239 TIRTH PATEL" userId="S::22bca239@edu.charusat.org::8415f6c2-d592-4113-8331-e4f02ab01614" providerId="AD" clId="Web-{5CCE0915-52AF-6B1E-5440-4717E3D2E3AF}" dt="2025-04-02T20:30:16.332" v="987"/>
          <ac:spMkLst>
            <pc:docMk/>
            <pc:sldMk cId="0" sldId="257"/>
            <ac:spMk id="7" creationId="{00000000-0000-0000-0000-000000000000}"/>
          </ac:spMkLst>
        </pc:spChg>
        <pc:spChg chg="mod">
          <ac:chgData name="22BCA239 TIRTH PATEL" userId="S::22bca239@edu.charusat.org::8415f6c2-d592-4113-8331-e4f02ab01614" providerId="AD" clId="Web-{5CCE0915-52AF-6B1E-5440-4717E3D2E3AF}" dt="2025-04-02T20:33:03.272" v="1000" actId="1076"/>
          <ac:spMkLst>
            <pc:docMk/>
            <pc:sldMk cId="0" sldId="257"/>
            <ac:spMk id="9" creationId="{00000000-0000-0000-0000-000000000000}"/>
          </ac:spMkLst>
        </pc:spChg>
        <pc:spChg chg="del">
          <ac:chgData name="22BCA239 TIRTH PATEL" userId="S::22bca239@edu.charusat.org::8415f6c2-d592-4113-8331-e4f02ab01614" providerId="AD" clId="Web-{5CCE0915-52AF-6B1E-5440-4717E3D2E3AF}" dt="2025-04-02T20:30:08.863" v="985"/>
          <ac:spMkLst>
            <pc:docMk/>
            <pc:sldMk cId="0" sldId="257"/>
            <ac:spMk id="11" creationId="{63F43B21-26D0-F270-DC9C-8465C817A735}"/>
          </ac:spMkLst>
        </pc:spChg>
        <pc:spChg chg="add mod">
          <ac:chgData name="22BCA239 TIRTH PATEL" userId="S::22bca239@edu.charusat.org::8415f6c2-d592-4113-8331-e4f02ab01614" providerId="AD" clId="Web-{5CCE0915-52AF-6B1E-5440-4717E3D2E3AF}" dt="2025-04-02T20:32:56.600" v="999" actId="1076"/>
          <ac:spMkLst>
            <pc:docMk/>
            <pc:sldMk cId="0" sldId="257"/>
            <ac:spMk id="12" creationId="{7F5FB620-16C2-590F-1B28-80032220DFDD}"/>
          </ac:spMkLst>
        </pc:spChg>
        <pc:spChg chg="mod">
          <ac:chgData name="22BCA239 TIRTH PATEL" userId="S::22bca239@edu.charusat.org::8415f6c2-d592-4113-8331-e4f02ab01614" providerId="AD" clId="Web-{5CCE0915-52AF-6B1E-5440-4717E3D2E3AF}" dt="2025-04-02T20:58:33.373" v="1033" actId="1076"/>
          <ac:spMkLst>
            <pc:docMk/>
            <pc:sldMk cId="0" sldId="257"/>
            <ac:spMk id="13" creationId="{0701645C-7953-21FE-F4E0-E247395B86A3}"/>
          </ac:spMkLst>
        </pc:spChg>
      </pc:sldChg>
      <pc:sldChg chg="modSp">
        <pc:chgData name="22BCA239 TIRTH PATEL" userId="S::22bca239@edu.charusat.org::8415f6c2-d592-4113-8331-e4f02ab01614" providerId="AD" clId="Web-{5CCE0915-52AF-6B1E-5440-4717E3D2E3AF}" dt="2025-04-02T20:07:22.687" v="965" actId="1076"/>
        <pc:sldMkLst>
          <pc:docMk/>
          <pc:sldMk cId="0" sldId="258"/>
        </pc:sldMkLst>
        <pc:spChg chg="mod">
          <ac:chgData name="22BCA239 TIRTH PATEL" userId="S::22bca239@edu.charusat.org::8415f6c2-d592-4113-8331-e4f02ab01614" providerId="AD" clId="Web-{5CCE0915-52AF-6B1E-5440-4717E3D2E3AF}" dt="2025-04-02T20:07:12.156" v="962" actId="14100"/>
          <ac:spMkLst>
            <pc:docMk/>
            <pc:sldMk cId="0" sldId="258"/>
            <ac:spMk id="2" creationId="{00000000-0000-0000-0000-000000000000}"/>
          </ac:spMkLst>
        </pc:spChg>
        <pc:spChg chg="mod">
          <ac:chgData name="22BCA239 TIRTH PATEL" userId="S::22bca239@edu.charusat.org::8415f6c2-d592-4113-8331-e4f02ab01614" providerId="AD" clId="Web-{5CCE0915-52AF-6B1E-5440-4717E3D2E3AF}" dt="2025-04-02T20:07:22.687" v="965" actId="1076"/>
          <ac:spMkLst>
            <pc:docMk/>
            <pc:sldMk cId="0" sldId="258"/>
            <ac:spMk id="6" creationId="{00000000-0000-0000-0000-000000000000}"/>
          </ac:spMkLst>
        </pc:spChg>
      </pc:sldChg>
      <pc:sldChg chg="addSp delSp modSp new ord modTransition">
        <pc:chgData name="22BCA239 TIRTH PATEL" userId="S::22bca239@edu.charusat.org::8415f6c2-d592-4113-8331-e4f02ab01614" providerId="AD" clId="Web-{5CCE0915-52AF-6B1E-5440-4717E3D2E3AF}" dt="2025-04-02T21:06:01.600" v="1054"/>
        <pc:sldMkLst>
          <pc:docMk/>
          <pc:sldMk cId="2666780405" sldId="271"/>
        </pc:sldMkLst>
        <pc:spChg chg="add del">
          <ac:chgData name="22BCA239 TIRTH PATEL" userId="S::22bca239@edu.charusat.org::8415f6c2-d592-4113-8331-e4f02ab01614" providerId="AD" clId="Web-{5CCE0915-52AF-6B1E-5440-4717E3D2E3AF}" dt="2025-04-02T18:13:17.334" v="10"/>
          <ac:spMkLst>
            <pc:docMk/>
            <pc:sldMk cId="2666780405" sldId="271"/>
            <ac:spMk id="3" creationId="{3A5D07A2-BB5F-6196-F306-1F316C815922}"/>
          </ac:spMkLst>
        </pc:spChg>
        <pc:spChg chg="add">
          <ac:chgData name="22BCA239 TIRTH PATEL" userId="S::22bca239@edu.charusat.org::8415f6c2-d592-4113-8331-e4f02ab01614" providerId="AD" clId="Web-{5CCE0915-52AF-6B1E-5440-4717E3D2E3AF}" dt="2025-04-02T20:02:40.214" v="945"/>
          <ac:spMkLst>
            <pc:docMk/>
            <pc:sldMk cId="2666780405" sldId="271"/>
            <ac:spMk id="3" creationId="{8B077564-166C-E46E-F760-432B311E2016}"/>
          </ac:spMkLst>
        </pc:spChg>
        <pc:spChg chg="add del mod">
          <ac:chgData name="22BCA239 TIRTH PATEL" userId="S::22bca239@edu.charusat.org::8415f6c2-d592-4113-8331-e4f02ab01614" providerId="AD" clId="Web-{5CCE0915-52AF-6B1E-5440-4717E3D2E3AF}" dt="2025-04-02T18:13:12.818" v="7"/>
          <ac:spMkLst>
            <pc:docMk/>
            <pc:sldMk cId="2666780405" sldId="271"/>
            <ac:spMk id="4" creationId="{62756DF3-0663-8F83-F357-E09C7B28A8BB}"/>
          </ac:spMkLst>
        </pc:spChg>
        <pc:spChg chg="add mod">
          <ac:chgData name="22BCA239 TIRTH PATEL" userId="S::22bca239@edu.charusat.org::8415f6c2-d592-4113-8331-e4f02ab01614" providerId="AD" clId="Web-{5CCE0915-52AF-6B1E-5440-4717E3D2E3AF}" dt="2025-04-02T21:02:53.301" v="1036" actId="14100"/>
          <ac:spMkLst>
            <pc:docMk/>
            <pc:sldMk cId="2666780405" sldId="271"/>
            <ac:spMk id="6" creationId="{D1D003AB-DB19-8A32-70F1-C8CF53E10DA5}"/>
          </ac:spMkLst>
        </pc:spChg>
        <pc:spChg chg="add del mod">
          <ac:chgData name="22BCA239 TIRTH PATEL" userId="S::22bca239@edu.charusat.org::8415f6c2-d592-4113-8331-e4f02ab01614" providerId="AD" clId="Web-{5CCE0915-52AF-6B1E-5440-4717E3D2E3AF}" dt="2025-04-02T20:02:38.339" v="944"/>
          <ac:spMkLst>
            <pc:docMk/>
            <pc:sldMk cId="2666780405" sldId="271"/>
            <ac:spMk id="8" creationId="{12514189-F5B8-110E-2DB1-18EE689A38BC}"/>
          </ac:spMkLst>
        </pc:spChg>
        <pc:spChg chg="add mod">
          <ac:chgData name="22BCA239 TIRTH PATEL" userId="S::22bca239@edu.charusat.org::8415f6c2-d592-4113-8331-e4f02ab01614" providerId="AD" clId="Web-{5CCE0915-52AF-6B1E-5440-4717E3D2E3AF}" dt="2025-04-02T21:03:25.880" v="1039" actId="1076"/>
          <ac:spMkLst>
            <pc:docMk/>
            <pc:sldMk cId="2666780405" sldId="271"/>
            <ac:spMk id="14" creationId="{EC84A594-F445-52B3-6602-18117E5B046E}"/>
          </ac:spMkLst>
        </pc:spChg>
        <pc:spChg chg="add">
          <ac:chgData name="22BCA239 TIRTH PATEL" userId="S::22bca239@edu.charusat.org::8415f6c2-d592-4113-8331-e4f02ab01614" providerId="AD" clId="Web-{5CCE0915-52AF-6B1E-5440-4717E3D2E3AF}" dt="2025-04-02T18:14:44.306" v="18"/>
          <ac:spMkLst>
            <pc:docMk/>
            <pc:sldMk cId="2666780405" sldId="271"/>
            <ac:spMk id="16" creationId="{5BC227F0-D9CC-0E19-D981-62787A1C89B4}"/>
          </ac:spMkLst>
        </pc:spChg>
        <pc:spChg chg="add mod">
          <ac:chgData name="22BCA239 TIRTH PATEL" userId="S::22bca239@edu.charusat.org::8415f6c2-d592-4113-8331-e4f02ab01614" providerId="AD" clId="Web-{5CCE0915-52AF-6B1E-5440-4717E3D2E3AF}" dt="2025-04-02T21:03:25.911" v="1040" actId="1076"/>
          <ac:spMkLst>
            <pc:docMk/>
            <pc:sldMk cId="2666780405" sldId="271"/>
            <ac:spMk id="18" creationId="{CE37DDFC-2363-2724-6FA6-AF885E97C79B}"/>
          </ac:spMkLst>
        </pc:spChg>
        <pc:grpChg chg="add">
          <ac:chgData name="22BCA239 TIRTH PATEL" userId="S::22bca239@edu.charusat.org::8415f6c2-d592-4113-8331-e4f02ab01614" providerId="AD" clId="Web-{5CCE0915-52AF-6B1E-5440-4717E3D2E3AF}" dt="2025-04-02T20:02:40.261" v="946"/>
          <ac:grpSpMkLst>
            <pc:docMk/>
            <pc:sldMk cId="2666780405" sldId="271"/>
            <ac:grpSpMk id="9" creationId="{39EB77A0-906F-6232-9C1B-60BEE3420ED5}"/>
          </ac:grpSpMkLst>
        </pc:grpChg>
        <pc:grpChg chg="add del">
          <ac:chgData name="22BCA239 TIRTH PATEL" userId="S::22bca239@edu.charusat.org::8415f6c2-d592-4113-8331-e4f02ab01614" providerId="AD" clId="Web-{5CCE0915-52AF-6B1E-5440-4717E3D2E3AF}" dt="2025-04-02T20:02:36.949" v="943"/>
          <ac:grpSpMkLst>
            <pc:docMk/>
            <pc:sldMk cId="2666780405" sldId="271"/>
            <ac:grpSpMk id="12" creationId="{CD4EE00E-D97C-E752-1C50-0E175BE6689A}"/>
          </ac:grpSpMkLst>
        </pc:grpChg>
        <pc:graphicFrameChg chg="add mod modGraphic">
          <ac:chgData name="22BCA239 TIRTH PATEL" userId="S::22bca239@edu.charusat.org::8415f6c2-d592-4113-8331-e4f02ab01614" providerId="AD" clId="Web-{5CCE0915-52AF-6B1E-5440-4717E3D2E3AF}" dt="2025-04-02T21:06:01.600" v="1054"/>
          <ac:graphicFrameMkLst>
            <pc:docMk/>
            <pc:sldMk cId="2666780405" sldId="271"/>
            <ac:graphicFrameMk id="20" creationId="{F900FE71-215D-6101-B607-C8D587826AEB}"/>
          </ac:graphicFrameMkLst>
        </pc:graphicFrameChg>
      </pc:sldChg>
      <pc:sldChg chg="addSp delSp modSp new modTransition">
        <pc:chgData name="22BCA239 TIRTH PATEL" userId="S::22bca239@edu.charusat.org::8415f6c2-d592-4113-8331-e4f02ab01614" providerId="AD" clId="Web-{5CCE0915-52AF-6B1E-5440-4717E3D2E3AF}" dt="2025-04-02T21:05:32.772" v="1052"/>
        <pc:sldMkLst>
          <pc:docMk/>
          <pc:sldMk cId="3026434926" sldId="272"/>
        </pc:sldMkLst>
        <pc:spChg chg="add del mod">
          <ac:chgData name="22BCA239 TIRTH PATEL" userId="S::22bca239@edu.charusat.org::8415f6c2-d592-4113-8331-e4f02ab01614" providerId="AD" clId="Web-{5CCE0915-52AF-6B1E-5440-4717E3D2E3AF}" dt="2025-04-02T18:56:34.548" v="360"/>
          <ac:spMkLst>
            <pc:docMk/>
            <pc:sldMk cId="3026434926" sldId="272"/>
            <ac:spMk id="3" creationId="{0435BE35-50A4-671A-3A98-19DAC95AD8B4}"/>
          </ac:spMkLst>
        </pc:spChg>
        <pc:spChg chg="add del">
          <ac:chgData name="22BCA239 TIRTH PATEL" userId="S::22bca239@edu.charusat.org::8415f6c2-d592-4113-8331-e4f02ab01614" providerId="AD" clId="Web-{5CCE0915-52AF-6B1E-5440-4717E3D2E3AF}" dt="2025-04-02T21:04:26.615" v="1042"/>
          <ac:spMkLst>
            <pc:docMk/>
            <pc:sldMk cId="3026434926" sldId="272"/>
            <ac:spMk id="3" creationId="{675EF9A4-6369-F867-9C27-41C98C59E765}"/>
          </ac:spMkLst>
        </pc:spChg>
        <pc:spChg chg="add mod ord modVis">
          <ac:chgData name="22BCA239 TIRTH PATEL" userId="S::22bca239@edu.charusat.org::8415f6c2-d592-4113-8331-e4f02ab01614" providerId="AD" clId="Web-{5CCE0915-52AF-6B1E-5440-4717E3D2E3AF}" dt="2025-04-02T21:05:32.772" v="1052"/>
          <ac:spMkLst>
            <pc:docMk/>
            <pc:sldMk cId="3026434926" sldId="272"/>
            <ac:spMk id="5" creationId="{172F71C9-9EB1-8008-6E1E-A4758B233C0B}"/>
          </ac:spMkLst>
        </pc:spChg>
        <pc:spChg chg="add del mod">
          <ac:chgData name="22BCA239 TIRTH PATEL" userId="S::22bca239@edu.charusat.org::8415f6c2-d592-4113-8331-e4f02ab01614" providerId="AD" clId="Web-{5CCE0915-52AF-6B1E-5440-4717E3D2E3AF}" dt="2025-04-02T18:56:34.548" v="358"/>
          <ac:spMkLst>
            <pc:docMk/>
            <pc:sldMk cId="3026434926" sldId="272"/>
            <ac:spMk id="9" creationId="{F97B3762-14C9-CDC9-0000-764AE74ABF46}"/>
          </ac:spMkLst>
        </pc:spChg>
        <pc:spChg chg="add del mod">
          <ac:chgData name="22BCA239 TIRTH PATEL" userId="S::22bca239@edu.charusat.org::8415f6c2-d592-4113-8331-e4f02ab01614" providerId="AD" clId="Web-{5CCE0915-52AF-6B1E-5440-4717E3D2E3AF}" dt="2025-04-02T18:56:34.548" v="356"/>
          <ac:spMkLst>
            <pc:docMk/>
            <pc:sldMk cId="3026434926" sldId="272"/>
            <ac:spMk id="15" creationId="{89D669A4-7589-280F-CF12-A3A9ACA7F455}"/>
          </ac:spMkLst>
        </pc:spChg>
        <pc:spChg chg="add del mod">
          <ac:chgData name="22BCA239 TIRTH PATEL" userId="S::22bca239@edu.charusat.org::8415f6c2-d592-4113-8331-e4f02ab01614" providerId="AD" clId="Web-{5CCE0915-52AF-6B1E-5440-4717E3D2E3AF}" dt="2025-04-02T18:56:34.548" v="355"/>
          <ac:spMkLst>
            <pc:docMk/>
            <pc:sldMk cId="3026434926" sldId="272"/>
            <ac:spMk id="17" creationId="{0496F9E5-4D1E-CFC2-9646-6B8BB54AFAE3}"/>
          </ac:spMkLst>
        </pc:spChg>
        <pc:spChg chg="add del mod">
          <ac:chgData name="22BCA239 TIRTH PATEL" userId="S::22bca239@edu.charusat.org::8415f6c2-d592-4113-8331-e4f02ab01614" providerId="AD" clId="Web-{5CCE0915-52AF-6B1E-5440-4717E3D2E3AF}" dt="2025-04-02T18:56:34.548" v="354"/>
          <ac:spMkLst>
            <pc:docMk/>
            <pc:sldMk cId="3026434926" sldId="272"/>
            <ac:spMk id="19" creationId="{72DB1FF2-B43F-1C2B-C960-88E831DF3433}"/>
          </ac:spMkLst>
        </pc:spChg>
        <pc:spChg chg="add del">
          <ac:chgData name="22BCA239 TIRTH PATEL" userId="S::22bca239@edu.charusat.org::8415f6c2-d592-4113-8331-e4f02ab01614" providerId="AD" clId="Web-{5CCE0915-52AF-6B1E-5440-4717E3D2E3AF}" dt="2025-04-02T19:02:00.314" v="463"/>
          <ac:spMkLst>
            <pc:docMk/>
            <pc:sldMk cId="3026434926" sldId="272"/>
            <ac:spMk id="21" creationId="{98519686-2D1B-B89D-E12D-560B9F0F040A}"/>
          </ac:spMkLst>
        </pc:spChg>
        <pc:spChg chg="add del">
          <ac:chgData name="22BCA239 TIRTH PATEL" userId="S::22bca239@edu.charusat.org::8415f6c2-d592-4113-8331-e4f02ab01614" providerId="AD" clId="Web-{5CCE0915-52AF-6B1E-5440-4717E3D2E3AF}" dt="2025-04-02T19:02:00.314" v="462"/>
          <ac:spMkLst>
            <pc:docMk/>
            <pc:sldMk cId="3026434926" sldId="272"/>
            <ac:spMk id="23" creationId="{82A847DA-998E-F400-3E52-84C2F56AFA2C}"/>
          </ac:spMkLst>
        </pc:spChg>
        <pc:spChg chg="add del">
          <ac:chgData name="22BCA239 TIRTH PATEL" userId="S::22bca239@edu.charusat.org::8415f6c2-d592-4113-8331-e4f02ab01614" providerId="AD" clId="Web-{5CCE0915-52AF-6B1E-5440-4717E3D2E3AF}" dt="2025-04-02T19:02:00.314" v="460"/>
          <ac:spMkLst>
            <pc:docMk/>
            <pc:sldMk cId="3026434926" sldId="272"/>
            <ac:spMk id="29" creationId="{BF7DA6EE-9916-A392-0346-C59D10123580}"/>
          </ac:spMkLst>
        </pc:spChg>
        <pc:spChg chg="add del">
          <ac:chgData name="22BCA239 TIRTH PATEL" userId="S::22bca239@edu.charusat.org::8415f6c2-d592-4113-8331-e4f02ab01614" providerId="AD" clId="Web-{5CCE0915-52AF-6B1E-5440-4717E3D2E3AF}" dt="2025-04-02T19:02:00.314" v="459"/>
          <ac:spMkLst>
            <pc:docMk/>
            <pc:sldMk cId="3026434926" sldId="272"/>
            <ac:spMk id="31" creationId="{0562582C-D24F-8845-B07F-261D2500D567}"/>
          </ac:spMkLst>
        </pc:spChg>
        <pc:spChg chg="add del">
          <ac:chgData name="22BCA239 TIRTH PATEL" userId="S::22bca239@edu.charusat.org::8415f6c2-d592-4113-8331-e4f02ab01614" providerId="AD" clId="Web-{5CCE0915-52AF-6B1E-5440-4717E3D2E3AF}" dt="2025-04-02T19:02:00.314" v="458"/>
          <ac:spMkLst>
            <pc:docMk/>
            <pc:sldMk cId="3026434926" sldId="272"/>
            <ac:spMk id="33" creationId="{E7A3B50A-6178-F498-4FC4-8DCF091C4C60}"/>
          </ac:spMkLst>
        </pc:spChg>
        <pc:spChg chg="add del">
          <ac:chgData name="22BCA239 TIRTH PATEL" userId="S::22bca239@edu.charusat.org::8415f6c2-d592-4113-8331-e4f02ab01614" providerId="AD" clId="Web-{5CCE0915-52AF-6B1E-5440-4717E3D2E3AF}" dt="2025-04-02T21:04:54.693" v="1043"/>
          <ac:spMkLst>
            <pc:docMk/>
            <pc:sldMk cId="3026434926" sldId="272"/>
            <ac:spMk id="39" creationId="{C78A8C6D-82CC-D8AD-5208-7B06FF0E80E9}"/>
          </ac:spMkLst>
        </pc:spChg>
        <pc:spChg chg="add mod">
          <ac:chgData name="22BCA239 TIRTH PATEL" userId="S::22bca239@edu.charusat.org::8415f6c2-d592-4113-8331-e4f02ab01614" providerId="AD" clId="Web-{5CCE0915-52AF-6B1E-5440-4717E3D2E3AF}" dt="2025-04-02T20:02:08.730" v="941" actId="14100"/>
          <ac:spMkLst>
            <pc:docMk/>
            <pc:sldMk cId="3026434926" sldId="272"/>
            <ac:spMk id="41" creationId="{392564E3-6517-C3BF-C8D5-3554F66386F1}"/>
          </ac:spMkLst>
        </pc:spChg>
        <pc:spChg chg="add mod">
          <ac:chgData name="22BCA239 TIRTH PATEL" userId="S::22bca239@edu.charusat.org::8415f6c2-d592-4113-8331-e4f02ab01614" providerId="AD" clId="Web-{5CCE0915-52AF-6B1E-5440-4717E3D2E3AF}" dt="2025-04-02T20:03:02.855" v="947" actId="1076"/>
          <ac:spMkLst>
            <pc:docMk/>
            <pc:sldMk cId="3026434926" sldId="272"/>
            <ac:spMk id="47" creationId="{4967F12B-5460-10D0-1F05-B365CFEE76E9}"/>
          </ac:spMkLst>
        </pc:spChg>
        <pc:spChg chg="add">
          <ac:chgData name="22BCA239 TIRTH PATEL" userId="S::22bca239@edu.charusat.org::8415f6c2-d592-4113-8331-e4f02ab01614" providerId="AD" clId="Web-{5CCE0915-52AF-6B1E-5440-4717E3D2E3AF}" dt="2025-04-02T19:02:21.190" v="468"/>
          <ac:spMkLst>
            <pc:docMk/>
            <pc:sldMk cId="3026434926" sldId="272"/>
            <ac:spMk id="49" creationId="{A40CAC62-3E65-E1B2-7D28-AC25939A1ABA}"/>
          </ac:spMkLst>
        </pc:spChg>
        <pc:spChg chg="add">
          <ac:chgData name="22BCA239 TIRTH PATEL" userId="S::22bca239@edu.charusat.org::8415f6c2-d592-4113-8331-e4f02ab01614" providerId="AD" clId="Web-{5CCE0915-52AF-6B1E-5440-4717E3D2E3AF}" dt="2025-04-02T19:02:21.205" v="469"/>
          <ac:spMkLst>
            <pc:docMk/>
            <pc:sldMk cId="3026434926" sldId="272"/>
            <ac:spMk id="51" creationId="{5F763199-1806-CB91-A3E9-6F0935005D6A}"/>
          </ac:spMkLst>
        </pc:spChg>
        <pc:grpChg chg="add del mod">
          <ac:chgData name="22BCA239 TIRTH PATEL" userId="S::22bca239@edu.charusat.org::8415f6c2-d592-4113-8331-e4f02ab01614" providerId="AD" clId="Web-{5CCE0915-52AF-6B1E-5440-4717E3D2E3AF}" dt="2025-04-02T18:56:34.548" v="357"/>
          <ac:grpSpMkLst>
            <pc:docMk/>
            <pc:sldMk cId="3026434926" sldId="272"/>
            <ac:grpSpMk id="13" creationId="{0DAC76A6-4D01-E1DA-D5E9-8288A711414E}"/>
          </ac:grpSpMkLst>
        </pc:grpChg>
        <pc:grpChg chg="add del">
          <ac:chgData name="22BCA239 TIRTH PATEL" userId="S::22bca239@edu.charusat.org::8415f6c2-d592-4113-8331-e4f02ab01614" providerId="AD" clId="Web-{5CCE0915-52AF-6B1E-5440-4717E3D2E3AF}" dt="2025-04-02T19:02:00.314" v="461"/>
          <ac:grpSpMkLst>
            <pc:docMk/>
            <pc:sldMk cId="3026434926" sldId="272"/>
            <ac:grpSpMk id="27" creationId="{A1CD9EAB-B80A-0922-4F18-DE989A5B33DF}"/>
          </ac:grpSpMkLst>
        </pc:grpChg>
        <pc:grpChg chg="add mod">
          <ac:chgData name="22BCA239 TIRTH PATEL" userId="S::22bca239@edu.charusat.org::8415f6c2-d592-4113-8331-e4f02ab01614" providerId="AD" clId="Web-{5CCE0915-52AF-6B1E-5440-4717E3D2E3AF}" dt="2025-04-02T20:02:25.089" v="942" actId="1076"/>
          <ac:grpSpMkLst>
            <pc:docMk/>
            <pc:sldMk cId="3026434926" sldId="272"/>
            <ac:grpSpMk id="45" creationId="{2B7BD84A-707F-AC7F-1010-94C11C40EB94}"/>
          </ac:grpSpMkLst>
        </pc:grpChg>
        <pc:graphicFrameChg chg="add del mod modGraphic">
          <ac:chgData name="22BCA239 TIRTH PATEL" userId="S::22bca239@edu.charusat.org::8415f6c2-d592-4113-8331-e4f02ab01614" providerId="AD" clId="Web-{5CCE0915-52AF-6B1E-5440-4717E3D2E3AF}" dt="2025-04-02T18:53:18.789" v="317"/>
          <ac:graphicFrameMkLst>
            <pc:docMk/>
            <pc:sldMk cId="3026434926" sldId="272"/>
            <ac:graphicFrameMk id="5" creationId="{E58DF985-0C48-177D-38C2-0FFC446A124C}"/>
          </ac:graphicFrameMkLst>
        </pc:graphicFrameChg>
        <pc:graphicFrameChg chg="add del mod modGraphic">
          <ac:chgData name="22BCA239 TIRTH PATEL" userId="S::22bca239@edu.charusat.org::8415f6c2-d592-4113-8331-e4f02ab01614" providerId="AD" clId="Web-{5CCE0915-52AF-6B1E-5440-4717E3D2E3AF}" dt="2025-04-02T18:56:34.548" v="359"/>
          <ac:graphicFrameMkLst>
            <pc:docMk/>
            <pc:sldMk cId="3026434926" sldId="272"/>
            <ac:graphicFrameMk id="7" creationId="{F8FD067A-353F-7C4A-2731-28A8135A5418}"/>
          </ac:graphicFrameMkLst>
        </pc:graphicFrameChg>
        <pc:graphicFrameChg chg="add del mod modGraphic">
          <ac:chgData name="22BCA239 TIRTH PATEL" userId="S::22bca239@edu.charusat.org::8415f6c2-d592-4113-8331-e4f02ab01614" providerId="AD" clId="Web-{5CCE0915-52AF-6B1E-5440-4717E3D2E3AF}" dt="2025-04-02T19:02:00.314" v="457"/>
          <ac:graphicFrameMkLst>
            <pc:docMk/>
            <pc:sldMk cId="3026434926" sldId="272"/>
            <ac:graphicFrameMk id="35" creationId="{09CAFDC7-35E8-A293-C6E1-A0E6EA4C9909}"/>
          </ac:graphicFrameMkLst>
        </pc:graphicFrameChg>
        <pc:graphicFrameChg chg="add del mod">
          <ac:chgData name="22BCA239 TIRTH PATEL" userId="S::22bca239@edu.charusat.org::8415f6c2-d592-4113-8331-e4f02ab01614" providerId="AD" clId="Web-{5CCE0915-52AF-6B1E-5440-4717E3D2E3AF}" dt="2025-04-02T19:01:50.298" v="456"/>
          <ac:graphicFrameMkLst>
            <pc:docMk/>
            <pc:sldMk cId="3026434926" sldId="272"/>
            <ac:graphicFrameMk id="37" creationId="{F4853D6E-A12D-538B-18EC-2B3C4BBF55F5}"/>
          </ac:graphicFrameMkLst>
        </pc:graphicFrameChg>
        <pc:graphicFrameChg chg="add mod modGraphic">
          <ac:chgData name="22BCA239 TIRTH PATEL" userId="S::22bca239@edu.charusat.org::8415f6c2-d592-4113-8331-e4f02ab01614" providerId="AD" clId="Web-{5CCE0915-52AF-6B1E-5440-4717E3D2E3AF}" dt="2025-04-02T20:05:26.467" v="955"/>
          <ac:graphicFrameMkLst>
            <pc:docMk/>
            <pc:sldMk cId="3026434926" sldId="272"/>
            <ac:graphicFrameMk id="53" creationId="{F6F4C779-203B-97FC-A108-420C70F5004D}"/>
          </ac:graphicFrameMkLst>
        </pc:graphicFrameChg>
      </pc:sldChg>
    </pc:docChg>
  </pc:docChgLst>
  <pc:docChgLst>
    <pc:chgData name="22BCA239 TIRTH PATEL" userId="S::22bca239@edu.charusat.org::8415f6c2-d592-4113-8331-e4f02ab01614" providerId="AD" clId="Web-{E19F1D1D-7633-C867-A339-FF1222651A3C}"/>
    <pc:docChg chg="modSld">
      <pc:chgData name="22BCA239 TIRTH PATEL" userId="S::22bca239@edu.charusat.org::8415f6c2-d592-4113-8331-e4f02ab01614" providerId="AD" clId="Web-{E19F1D1D-7633-C867-A339-FF1222651A3C}" dt="2025-04-01T13:17:17.967" v="196"/>
      <pc:docMkLst>
        <pc:docMk/>
      </pc:docMkLst>
      <pc:sldChg chg="addSp modSp addAnim delAnim modAnim">
        <pc:chgData name="22BCA239 TIRTH PATEL" userId="S::22bca239@edu.charusat.org::8415f6c2-d592-4113-8331-e4f02ab01614" providerId="AD" clId="Web-{E19F1D1D-7633-C867-A339-FF1222651A3C}" dt="2025-04-01T12:43:46.822" v="43"/>
        <pc:sldMkLst>
          <pc:docMk/>
          <pc:sldMk cId="0" sldId="256"/>
        </pc:sldMkLst>
        <pc:spChg chg="add mod">
          <ac:chgData name="22BCA239 TIRTH PATEL" userId="S::22bca239@edu.charusat.org::8415f6c2-d592-4113-8331-e4f02ab01614" providerId="AD" clId="Web-{E19F1D1D-7633-C867-A339-FF1222651A3C}" dt="2025-04-01T12:22:49.624" v="35" actId="1076"/>
          <ac:spMkLst>
            <pc:docMk/>
            <pc:sldMk cId="0" sldId="256"/>
            <ac:spMk id="13" creationId="{BA7C4734-4B0C-586F-73F2-496F88289DD4}"/>
          </ac:spMkLst>
        </pc:spChg>
      </pc:sldChg>
      <pc:sldChg chg="addSp delSp modSp modTransition addAnim delAnim modAnim">
        <pc:chgData name="22BCA239 TIRTH PATEL" userId="S::22bca239@edu.charusat.org::8415f6c2-d592-4113-8331-e4f02ab01614" providerId="AD" clId="Web-{E19F1D1D-7633-C867-A339-FF1222651A3C}" dt="2025-04-01T13:17:17.967" v="196"/>
        <pc:sldMkLst>
          <pc:docMk/>
          <pc:sldMk cId="0" sldId="257"/>
        </pc:sldMkLst>
        <pc:spChg chg="mod">
          <ac:chgData name="22BCA239 TIRTH PATEL" userId="S::22bca239@edu.charusat.org::8415f6c2-d592-4113-8331-e4f02ab01614" providerId="AD" clId="Web-{E19F1D1D-7633-C867-A339-FF1222651A3C}" dt="2025-04-01T12:56:09.487" v="65" actId="1076"/>
          <ac:spMkLst>
            <pc:docMk/>
            <pc:sldMk cId="0" sldId="257"/>
            <ac:spMk id="3" creationId="{00000000-0000-0000-0000-000000000000}"/>
          </ac:spMkLst>
        </pc:spChg>
        <pc:spChg chg="mod">
          <ac:chgData name="22BCA239 TIRTH PATEL" userId="S::22bca239@edu.charusat.org::8415f6c2-d592-4113-8331-e4f02ab01614" providerId="AD" clId="Web-{E19F1D1D-7633-C867-A339-FF1222651A3C}" dt="2025-04-01T12:45:09.058" v="48" actId="1076"/>
          <ac:spMkLst>
            <pc:docMk/>
            <pc:sldMk cId="0" sldId="257"/>
            <ac:spMk id="7" creationId="{00000000-0000-0000-0000-000000000000}"/>
          </ac:spMkLst>
        </pc:spChg>
        <pc:spChg chg="mod">
          <ac:chgData name="22BCA239 TIRTH PATEL" userId="S::22bca239@edu.charusat.org::8415f6c2-d592-4113-8331-e4f02ab01614" providerId="AD" clId="Web-{E19F1D1D-7633-C867-A339-FF1222651A3C}" dt="2025-04-01T12:55:45.174" v="64" actId="1076"/>
          <ac:spMkLst>
            <pc:docMk/>
            <pc:sldMk cId="0" sldId="257"/>
            <ac:spMk id="9" creationId="{00000000-0000-0000-0000-000000000000}"/>
          </ac:spMkLst>
        </pc:spChg>
        <pc:spChg chg="add del mod">
          <ac:chgData name="22BCA239 TIRTH PATEL" userId="S::22bca239@edu.charusat.org::8415f6c2-d592-4113-8331-e4f02ab01614" providerId="AD" clId="Web-{E19F1D1D-7633-C867-A339-FF1222651A3C}" dt="2025-04-01T12:21:42.639" v="32"/>
          <ac:spMkLst>
            <pc:docMk/>
            <pc:sldMk cId="0" sldId="257"/>
            <ac:spMk id="11" creationId="{0DB1865B-0E16-BC4C-634E-1C2E41C512F9}"/>
          </ac:spMkLst>
        </pc:spChg>
        <pc:spChg chg="add mod">
          <ac:chgData name="22BCA239 TIRTH PATEL" userId="S::22bca239@edu.charusat.org::8415f6c2-d592-4113-8331-e4f02ab01614" providerId="AD" clId="Web-{E19F1D1D-7633-C867-A339-FF1222651A3C}" dt="2025-04-01T13:16:21.749" v="193" actId="1076"/>
          <ac:spMkLst>
            <pc:docMk/>
            <pc:sldMk cId="0" sldId="257"/>
            <ac:spMk id="11" creationId="{63F43B21-26D0-F270-DC9C-8465C817A735}"/>
          </ac:spMkLst>
        </pc:spChg>
        <pc:spChg chg="mod">
          <ac:chgData name="22BCA239 TIRTH PATEL" userId="S::22bca239@edu.charusat.org::8415f6c2-d592-4113-8331-e4f02ab01614" providerId="AD" clId="Web-{E19F1D1D-7633-C867-A339-FF1222651A3C}" dt="2025-04-01T12:45:04.792" v="47" actId="14100"/>
          <ac:spMkLst>
            <pc:docMk/>
            <pc:sldMk cId="0" sldId="257"/>
            <ac:spMk id="13" creationId="{0701645C-7953-21FE-F4E0-E247395B86A3}"/>
          </ac:spMkLst>
        </pc:spChg>
        <pc:spChg chg="add del mod">
          <ac:chgData name="22BCA239 TIRTH PATEL" userId="S::22bca239@edu.charusat.org::8415f6c2-d592-4113-8331-e4f02ab01614" providerId="AD" clId="Web-{E19F1D1D-7633-C867-A339-FF1222651A3C}" dt="2025-04-01T13:17:17.967" v="196"/>
          <ac:spMkLst>
            <pc:docMk/>
            <pc:sldMk cId="0" sldId="257"/>
            <ac:spMk id="14" creationId="{C0339ED5-6F21-3C02-EF51-0800291D48EA}"/>
          </ac:spMkLst>
        </pc:spChg>
        <pc:grpChg chg="mod">
          <ac:chgData name="22BCA239 TIRTH PATEL" userId="S::22bca239@edu.charusat.org::8415f6c2-d592-4113-8331-e4f02ab01614" providerId="AD" clId="Web-{E19F1D1D-7633-C867-A339-FF1222651A3C}" dt="2025-04-01T12:59:06.786" v="72" actId="688"/>
          <ac:grpSpMkLst>
            <pc:docMk/>
            <pc:sldMk cId="0" sldId="257"/>
            <ac:grpSpMk id="4" creationId="{00000000-0000-0000-0000-000000000000}"/>
          </ac:grpSpMkLst>
        </pc:grpChg>
        <pc:picChg chg="add del mod">
          <ac:chgData name="22BCA239 TIRTH PATEL" userId="S::22bca239@edu.charusat.org::8415f6c2-d592-4113-8331-e4f02ab01614" providerId="AD" clId="Web-{E19F1D1D-7633-C867-A339-FF1222651A3C}" dt="2025-04-01T12:58:00.270" v="68"/>
          <ac:picMkLst>
            <pc:docMk/>
            <pc:sldMk cId="0" sldId="257"/>
            <ac:picMk id="10" creationId="{C97263DD-B798-EEFC-793D-FC2607BC2567}"/>
          </ac:picMkLst>
        </pc:picChg>
      </pc:sldChg>
      <pc:sldChg chg="addSp delSp modSp modTransition">
        <pc:chgData name="22BCA239 TIRTH PATEL" userId="S::22bca239@edu.charusat.org::8415f6c2-d592-4113-8331-e4f02ab01614" providerId="AD" clId="Web-{E19F1D1D-7633-C867-A339-FF1222651A3C}" dt="2025-04-01T13:15:57.420" v="190"/>
        <pc:sldMkLst>
          <pc:docMk/>
          <pc:sldMk cId="0" sldId="258"/>
        </pc:sldMkLst>
        <pc:spChg chg="mod">
          <ac:chgData name="22BCA239 TIRTH PATEL" userId="S::22bca239@edu.charusat.org::8415f6c2-d592-4113-8331-e4f02ab01614" providerId="AD" clId="Web-{E19F1D1D-7633-C867-A339-FF1222651A3C}" dt="2025-04-01T13:04:08.633" v="87" actId="1076"/>
          <ac:spMkLst>
            <pc:docMk/>
            <pc:sldMk cId="0" sldId="258"/>
            <ac:spMk id="2" creationId="{00000000-0000-0000-0000-000000000000}"/>
          </ac:spMkLst>
        </pc:spChg>
        <pc:spChg chg="del">
          <ac:chgData name="22BCA239 TIRTH PATEL" userId="S::22bca239@edu.charusat.org::8415f6c2-d592-4113-8331-e4f02ab01614" providerId="AD" clId="Web-{E19F1D1D-7633-C867-A339-FF1222651A3C}" dt="2025-04-01T12:52:08.750" v="59"/>
          <ac:spMkLst>
            <pc:docMk/>
            <pc:sldMk cId="0" sldId="258"/>
            <ac:spMk id="9" creationId="{00000000-0000-0000-0000-000000000000}"/>
          </ac:spMkLst>
        </pc:spChg>
        <pc:spChg chg="del mod">
          <ac:chgData name="22BCA239 TIRTH PATEL" userId="S::22bca239@edu.charusat.org::8415f6c2-d592-4113-8331-e4f02ab01614" providerId="AD" clId="Web-{E19F1D1D-7633-C867-A339-FF1222651A3C}" dt="2025-04-01T13:03:59.742" v="83"/>
          <ac:spMkLst>
            <pc:docMk/>
            <pc:sldMk cId="0" sldId="258"/>
            <ac:spMk id="10" creationId="{00000000-0000-0000-0000-000000000000}"/>
          </ac:spMkLst>
        </pc:spChg>
        <pc:spChg chg="mod">
          <ac:chgData name="22BCA239 TIRTH PATEL" userId="S::22bca239@edu.charusat.org::8415f6c2-d592-4113-8331-e4f02ab01614" providerId="AD" clId="Web-{E19F1D1D-7633-C867-A339-FF1222651A3C}" dt="2025-04-01T13:10:01.325" v="150" actId="20577"/>
          <ac:spMkLst>
            <pc:docMk/>
            <pc:sldMk cId="0" sldId="258"/>
            <ac:spMk id="11" creationId="{00000000-0000-0000-0000-000000000000}"/>
          </ac:spMkLst>
        </pc:spChg>
        <pc:spChg chg="mod">
          <ac:chgData name="22BCA239 TIRTH PATEL" userId="S::22bca239@edu.charusat.org::8415f6c2-d592-4113-8331-e4f02ab01614" providerId="AD" clId="Web-{E19F1D1D-7633-C867-A339-FF1222651A3C}" dt="2025-04-01T13:05:41.103" v="105" actId="1076"/>
          <ac:spMkLst>
            <pc:docMk/>
            <pc:sldMk cId="0" sldId="258"/>
            <ac:spMk id="12" creationId="{00000000-0000-0000-0000-000000000000}"/>
          </ac:spMkLst>
        </pc:spChg>
        <pc:spChg chg="mod">
          <ac:chgData name="22BCA239 TIRTH PATEL" userId="S::22bca239@edu.charusat.org::8415f6c2-d592-4113-8331-e4f02ab01614" providerId="AD" clId="Web-{E19F1D1D-7633-C867-A339-FF1222651A3C}" dt="2025-04-01T12:52:14.969" v="62" actId="1076"/>
          <ac:spMkLst>
            <pc:docMk/>
            <pc:sldMk cId="0" sldId="258"/>
            <ac:spMk id="13" creationId="{00000000-0000-0000-0000-000000000000}"/>
          </ac:spMkLst>
        </pc:spChg>
        <pc:spChg chg="del">
          <ac:chgData name="22BCA239 TIRTH PATEL" userId="S::22bca239@edu.charusat.org::8415f6c2-d592-4113-8331-e4f02ab01614" providerId="AD" clId="Web-{E19F1D1D-7633-C867-A339-FF1222651A3C}" dt="2025-04-01T12:48:06.685" v="56"/>
          <ac:spMkLst>
            <pc:docMk/>
            <pc:sldMk cId="0" sldId="258"/>
            <ac:spMk id="14" creationId="{00000000-0000-0000-0000-000000000000}"/>
          </ac:spMkLst>
        </pc:spChg>
        <pc:spChg chg="add del mod">
          <ac:chgData name="22BCA239 TIRTH PATEL" userId="S::22bca239@edu.charusat.org::8415f6c2-d592-4113-8331-e4f02ab01614" providerId="AD" clId="Web-{E19F1D1D-7633-C867-A339-FF1222651A3C}" dt="2025-04-01T13:12:52.545" v="182"/>
          <ac:spMkLst>
            <pc:docMk/>
            <pc:sldMk cId="0" sldId="258"/>
            <ac:spMk id="16" creationId="{9F8D0E50-63E4-E451-3DFC-92830B1A38E7}"/>
          </ac:spMkLst>
        </pc:spChg>
        <pc:grpChg chg="del">
          <ac:chgData name="22BCA239 TIRTH PATEL" userId="S::22bca239@edu.charusat.org::8415f6c2-d592-4113-8331-e4f02ab01614" providerId="AD" clId="Web-{E19F1D1D-7633-C867-A339-FF1222651A3C}" dt="2025-04-01T12:52:08.750" v="60"/>
          <ac:grpSpMkLst>
            <pc:docMk/>
            <pc:sldMk cId="0" sldId="258"/>
            <ac:grpSpMk id="3" creationId="{00000000-0000-0000-0000-000000000000}"/>
          </ac:grpSpMkLst>
        </pc:grpChg>
        <pc:grpChg chg="add del mod">
          <ac:chgData name="22BCA239 TIRTH PATEL" userId="S::22bca239@edu.charusat.org::8415f6c2-d592-4113-8331-e4f02ab01614" providerId="AD" clId="Web-{E19F1D1D-7633-C867-A339-FF1222651A3C}" dt="2025-04-01T13:15:57.420" v="190"/>
          <ac:grpSpMkLst>
            <pc:docMk/>
            <pc:sldMk cId="0" sldId="258"/>
            <ac:grpSpMk id="9" creationId="{D492F8B6-C14F-6ED5-6E53-859E7F80DAFB}"/>
          </ac:grpSpMkLst>
        </pc:grpChg>
      </pc:sldChg>
      <pc:sldChg chg="addSp delSp modSp modTransition">
        <pc:chgData name="22BCA239 TIRTH PATEL" userId="S::22bca239@edu.charusat.org::8415f6c2-d592-4113-8331-e4f02ab01614" providerId="AD" clId="Web-{E19F1D1D-7633-C867-A339-FF1222651A3C}" dt="2025-04-01T13:15:33.248" v="184"/>
        <pc:sldMkLst>
          <pc:docMk/>
          <pc:sldMk cId="0" sldId="259"/>
        </pc:sldMkLst>
        <pc:spChg chg="topLvl">
          <ac:chgData name="22BCA239 TIRTH PATEL" userId="S::22bca239@edu.charusat.org::8415f6c2-d592-4113-8331-e4f02ab01614" providerId="AD" clId="Web-{E19F1D1D-7633-C867-A339-FF1222651A3C}" dt="2025-04-01T13:15:21.092" v="183"/>
          <ac:spMkLst>
            <pc:docMk/>
            <pc:sldMk cId="0" sldId="259"/>
            <ac:spMk id="4" creationId="{00000000-0000-0000-0000-000000000000}"/>
          </ac:spMkLst>
        </pc:spChg>
        <pc:spChg chg="topLvl">
          <ac:chgData name="22BCA239 TIRTH PATEL" userId="S::22bca239@edu.charusat.org::8415f6c2-d592-4113-8331-e4f02ab01614" providerId="AD" clId="Web-{E19F1D1D-7633-C867-A339-FF1222651A3C}" dt="2025-04-01T13:15:21.092" v="183"/>
          <ac:spMkLst>
            <pc:docMk/>
            <pc:sldMk cId="0" sldId="259"/>
            <ac:spMk id="5" creationId="{00000000-0000-0000-0000-000000000000}"/>
          </ac:spMkLst>
        </pc:spChg>
        <pc:spChg chg="mod">
          <ac:chgData name="22BCA239 TIRTH PATEL" userId="S::22bca239@edu.charusat.org::8415f6c2-d592-4113-8331-e4f02ab01614" providerId="AD" clId="Web-{E19F1D1D-7633-C867-A339-FF1222651A3C}" dt="2025-04-01T13:11:55.685" v="178" actId="20577"/>
          <ac:spMkLst>
            <pc:docMk/>
            <pc:sldMk cId="0" sldId="259"/>
            <ac:spMk id="11" creationId="{00000000-0000-0000-0000-000000000000}"/>
          </ac:spMkLst>
        </pc:spChg>
        <pc:spChg chg="mod">
          <ac:chgData name="22BCA239 TIRTH PATEL" userId="S::22bca239@edu.charusat.org::8415f6c2-d592-4113-8331-e4f02ab01614" providerId="AD" clId="Web-{E19F1D1D-7633-C867-A339-FF1222651A3C}" dt="2025-04-01T13:07:47.698" v="123" actId="20577"/>
          <ac:spMkLst>
            <pc:docMk/>
            <pc:sldMk cId="0" sldId="259"/>
            <ac:spMk id="13" creationId="{00000000-0000-0000-0000-000000000000}"/>
          </ac:spMkLst>
        </pc:spChg>
        <pc:grpChg chg="del">
          <ac:chgData name="22BCA239 TIRTH PATEL" userId="S::22bca239@edu.charusat.org::8415f6c2-d592-4113-8331-e4f02ab01614" providerId="AD" clId="Web-{E19F1D1D-7633-C867-A339-FF1222651A3C}" dt="2025-04-01T13:15:21.092" v="183"/>
          <ac:grpSpMkLst>
            <pc:docMk/>
            <pc:sldMk cId="0" sldId="259"/>
            <ac:grpSpMk id="3" creationId="{00000000-0000-0000-0000-000000000000}"/>
          </ac:grpSpMkLst>
        </pc:grpChg>
        <pc:grpChg chg="add">
          <ac:chgData name="22BCA239 TIRTH PATEL" userId="S::22bca239@edu.charusat.org::8415f6c2-d592-4113-8331-e4f02ab01614" providerId="AD" clId="Web-{E19F1D1D-7633-C867-A339-FF1222651A3C}" dt="2025-04-01T13:15:33.248" v="184"/>
          <ac:grpSpMkLst>
            <pc:docMk/>
            <pc:sldMk cId="0" sldId="259"/>
            <ac:grpSpMk id="25" creationId="{E902EEFC-E6E2-6760-FDD7-E1DDBEA1D84C}"/>
          </ac:grpSpMkLst>
        </pc:grpChg>
      </pc:sldChg>
      <pc:sldChg chg="modTransition">
        <pc:chgData name="22BCA239 TIRTH PATEL" userId="S::22bca239@edu.charusat.org::8415f6c2-d592-4113-8331-e4f02ab01614" providerId="AD" clId="Web-{E19F1D1D-7633-C867-A339-FF1222651A3C}" dt="2025-04-01T12:50:04.452" v="58"/>
        <pc:sldMkLst>
          <pc:docMk/>
          <pc:sldMk cId="0" sldId="260"/>
        </pc:sldMkLst>
      </pc:sldChg>
    </pc:docChg>
  </pc:docChgLst>
  <pc:docChgLst>
    <pc:chgData name="22BCA239 TIRTH PATEL" userId="S::22bca239@edu.charusat.org::8415f6c2-d592-4113-8331-e4f02ab01614" providerId="AD" clId="Web-{A8430293-3C83-0A04-D06F-6B7A5ADB08A9}"/>
    <pc:docChg chg="addSld delSld modSld modMainMaster">
      <pc:chgData name="22BCA239 TIRTH PATEL" userId="S::22bca239@edu.charusat.org::8415f6c2-d592-4113-8331-e4f02ab01614" providerId="AD" clId="Web-{A8430293-3C83-0A04-D06F-6B7A5ADB08A9}" dt="2025-04-23T18:09:07.653" v="54" actId="1076"/>
      <pc:docMkLst>
        <pc:docMk/>
      </pc:docMkLst>
      <pc:sldChg chg="modTransition">
        <pc:chgData name="22BCA239 TIRTH PATEL" userId="S::22bca239@edu.charusat.org::8415f6c2-d592-4113-8331-e4f02ab01614" providerId="AD" clId="Web-{A8430293-3C83-0A04-D06F-6B7A5ADB08A9}" dt="2025-04-23T17:54:20.388" v="0"/>
        <pc:sldMkLst>
          <pc:docMk/>
          <pc:sldMk cId="0" sldId="256"/>
        </pc:sldMkLst>
      </pc:sldChg>
      <pc:sldChg chg="modTransition">
        <pc:chgData name="22BCA239 TIRTH PATEL" userId="S::22bca239@edu.charusat.org::8415f6c2-d592-4113-8331-e4f02ab01614" providerId="AD" clId="Web-{A8430293-3C83-0A04-D06F-6B7A5ADB08A9}" dt="2025-04-23T17:54:20.388" v="0"/>
        <pc:sldMkLst>
          <pc:docMk/>
          <pc:sldMk cId="0" sldId="257"/>
        </pc:sldMkLst>
      </pc:sldChg>
      <pc:sldChg chg="modTransition">
        <pc:chgData name="22BCA239 TIRTH PATEL" userId="S::22bca239@edu.charusat.org::8415f6c2-d592-4113-8331-e4f02ab01614" providerId="AD" clId="Web-{A8430293-3C83-0A04-D06F-6B7A5ADB08A9}" dt="2025-04-23T17:54:20.388" v="0"/>
        <pc:sldMkLst>
          <pc:docMk/>
          <pc:sldMk cId="0" sldId="258"/>
        </pc:sldMkLst>
      </pc:sldChg>
      <pc:sldChg chg="addSp delSp modSp modTransition">
        <pc:chgData name="22BCA239 TIRTH PATEL" userId="S::22bca239@edu.charusat.org::8415f6c2-d592-4113-8331-e4f02ab01614" providerId="AD" clId="Web-{A8430293-3C83-0A04-D06F-6B7A5ADB08A9}" dt="2025-04-23T18:09:07.653" v="54" actId="1076"/>
        <pc:sldMkLst>
          <pc:docMk/>
          <pc:sldMk cId="0" sldId="270"/>
        </pc:sldMkLst>
        <pc:spChg chg="add mod">
          <ac:chgData name="22BCA239 TIRTH PATEL" userId="S::22bca239@edu.charusat.org::8415f6c2-d592-4113-8331-e4f02ab01614" providerId="AD" clId="Web-{A8430293-3C83-0A04-D06F-6B7A5ADB08A9}" dt="2025-04-23T18:08:05.325" v="45" actId="1076"/>
          <ac:spMkLst>
            <pc:docMk/>
            <pc:sldMk cId="0" sldId="270"/>
            <ac:spMk id="5" creationId="{DB1323D6-6F35-3839-0818-51EF1939F51A}"/>
          </ac:spMkLst>
        </pc:spChg>
        <pc:spChg chg="del mod">
          <ac:chgData name="22BCA239 TIRTH PATEL" userId="S::22bca239@edu.charusat.org::8415f6c2-d592-4113-8331-e4f02ab01614" providerId="AD" clId="Web-{A8430293-3C83-0A04-D06F-6B7A5ADB08A9}" dt="2025-04-23T18:06:50.279" v="31"/>
          <ac:spMkLst>
            <pc:docMk/>
            <pc:sldMk cId="0" sldId="270"/>
            <ac:spMk id="7" creationId="{00000000-0000-0000-0000-000000000000}"/>
          </ac:spMkLst>
        </pc:spChg>
        <pc:spChg chg="add del">
          <ac:chgData name="22BCA239 TIRTH PATEL" userId="S::22bca239@edu.charusat.org::8415f6c2-d592-4113-8331-e4f02ab01614" providerId="AD" clId="Web-{A8430293-3C83-0A04-D06F-6B7A5ADB08A9}" dt="2025-04-23T18:07:05.216" v="33"/>
          <ac:spMkLst>
            <pc:docMk/>
            <pc:sldMk cId="0" sldId="270"/>
            <ac:spMk id="8" creationId="{77B354AC-C389-CEF9-ABCB-B22C08C65C35}"/>
          </ac:spMkLst>
        </pc:spChg>
        <pc:spChg chg="del mod">
          <ac:chgData name="22BCA239 TIRTH PATEL" userId="S::22bca239@edu.charusat.org::8415f6c2-d592-4113-8331-e4f02ab01614" providerId="AD" clId="Web-{A8430293-3C83-0A04-D06F-6B7A5ADB08A9}" dt="2025-04-23T18:06:38.372" v="29"/>
          <ac:spMkLst>
            <pc:docMk/>
            <pc:sldMk cId="0" sldId="270"/>
            <ac:spMk id="12" creationId="{00000000-0000-0000-0000-000000000000}"/>
          </ac:spMkLst>
        </pc:spChg>
        <pc:spChg chg="add mod">
          <ac:chgData name="22BCA239 TIRTH PATEL" userId="S::22bca239@edu.charusat.org::8415f6c2-d592-4113-8331-e4f02ab01614" providerId="AD" clId="Web-{A8430293-3C83-0A04-D06F-6B7A5ADB08A9}" dt="2025-04-23T18:09:07.653" v="54" actId="1076"/>
          <ac:spMkLst>
            <pc:docMk/>
            <pc:sldMk cId="0" sldId="270"/>
            <ac:spMk id="21" creationId="{11DB8A77-90E7-E7AD-8E71-AC94CAFC83FD}"/>
          </ac:spMkLst>
        </pc:spChg>
        <pc:picChg chg="add del">
          <ac:chgData name="22BCA239 TIRTH PATEL" userId="S::22bca239@edu.charusat.org::8415f6c2-d592-4113-8331-e4f02ab01614" providerId="AD" clId="Web-{A8430293-3C83-0A04-D06F-6B7A5ADB08A9}" dt="2025-04-23T18:07:09.904" v="35"/>
          <ac:picMkLst>
            <pc:docMk/>
            <pc:sldMk cId="0" sldId="270"/>
            <ac:picMk id="11" creationId="{B3B52B59-7572-F8E7-0455-7FFBF10FD9DD}"/>
          </ac:picMkLst>
        </pc:picChg>
        <pc:picChg chg="add del">
          <ac:chgData name="22BCA239 TIRTH PATEL" userId="S::22bca239@edu.charusat.org::8415f6c2-d592-4113-8331-e4f02ab01614" providerId="AD" clId="Web-{A8430293-3C83-0A04-D06F-6B7A5ADB08A9}" dt="2025-04-23T18:07:26.997" v="39"/>
          <ac:picMkLst>
            <pc:docMk/>
            <pc:sldMk cId="0" sldId="270"/>
            <ac:picMk id="14" creationId="{AC81D24E-B8B3-0A56-C157-30338B178CCA}"/>
          </ac:picMkLst>
        </pc:picChg>
        <pc:picChg chg="add del">
          <ac:chgData name="22BCA239 TIRTH PATEL" userId="S::22bca239@edu.charusat.org::8415f6c2-d592-4113-8331-e4f02ab01614" providerId="AD" clId="Web-{A8430293-3C83-0A04-D06F-6B7A5ADB08A9}" dt="2025-04-23T18:07:39.216" v="41"/>
          <ac:picMkLst>
            <pc:docMk/>
            <pc:sldMk cId="0" sldId="270"/>
            <ac:picMk id="16" creationId="{5DD3A2F2-CEE4-9CCD-4EB1-304CDE3A096A}"/>
          </ac:picMkLst>
        </pc:picChg>
        <pc:picChg chg="add del">
          <ac:chgData name="22BCA239 TIRTH PATEL" userId="S::22bca239@edu.charusat.org::8415f6c2-d592-4113-8331-e4f02ab01614" providerId="AD" clId="Web-{A8430293-3C83-0A04-D06F-6B7A5ADB08A9}" dt="2025-04-23T18:08:02.654" v="44"/>
          <ac:picMkLst>
            <pc:docMk/>
            <pc:sldMk cId="0" sldId="270"/>
            <ac:picMk id="18" creationId="{426570E5-7D6F-03E8-F917-F8AA36D0591F}"/>
          </ac:picMkLst>
        </pc:picChg>
        <pc:picChg chg="add del">
          <ac:chgData name="22BCA239 TIRTH PATEL" userId="S::22bca239@edu.charusat.org::8415f6c2-d592-4113-8331-e4f02ab01614" providerId="AD" clId="Web-{A8430293-3C83-0A04-D06F-6B7A5ADB08A9}" dt="2025-04-23T18:08:39.653" v="50"/>
          <ac:picMkLst>
            <pc:docMk/>
            <pc:sldMk cId="0" sldId="270"/>
            <ac:picMk id="20" creationId="{586714C8-8EAD-9E1F-7D6C-C6345714E389}"/>
          </ac:picMkLst>
        </pc:picChg>
      </pc:sldChg>
      <pc:sldChg chg="modTransition">
        <pc:chgData name="22BCA239 TIRTH PATEL" userId="S::22bca239@edu.charusat.org::8415f6c2-d592-4113-8331-e4f02ab01614" providerId="AD" clId="Web-{A8430293-3C83-0A04-D06F-6B7A5ADB08A9}" dt="2025-04-23T17:54:20.388" v="0"/>
        <pc:sldMkLst>
          <pc:docMk/>
          <pc:sldMk cId="966733660" sldId="273"/>
        </pc:sldMkLst>
      </pc:sldChg>
      <pc:sldChg chg="modTransition">
        <pc:chgData name="22BCA239 TIRTH PATEL" userId="S::22bca239@edu.charusat.org::8415f6c2-d592-4113-8331-e4f02ab01614" providerId="AD" clId="Web-{A8430293-3C83-0A04-D06F-6B7A5ADB08A9}" dt="2025-04-23T17:54:20.388" v="0"/>
        <pc:sldMkLst>
          <pc:docMk/>
          <pc:sldMk cId="2295857829" sldId="276"/>
        </pc:sldMkLst>
      </pc:sldChg>
      <pc:sldChg chg="modTransition">
        <pc:chgData name="22BCA239 TIRTH PATEL" userId="S::22bca239@edu.charusat.org::8415f6c2-d592-4113-8331-e4f02ab01614" providerId="AD" clId="Web-{A8430293-3C83-0A04-D06F-6B7A5ADB08A9}" dt="2025-04-23T17:54:20.388" v="0"/>
        <pc:sldMkLst>
          <pc:docMk/>
          <pc:sldMk cId="1201876448" sldId="277"/>
        </pc:sldMkLst>
      </pc:sldChg>
      <pc:sldChg chg="modTransition">
        <pc:chgData name="22BCA239 TIRTH PATEL" userId="S::22bca239@edu.charusat.org::8415f6c2-d592-4113-8331-e4f02ab01614" providerId="AD" clId="Web-{A8430293-3C83-0A04-D06F-6B7A5ADB08A9}" dt="2025-04-23T17:54:20.388" v="0"/>
        <pc:sldMkLst>
          <pc:docMk/>
          <pc:sldMk cId="232297268" sldId="278"/>
        </pc:sldMkLst>
      </pc:sldChg>
      <pc:sldChg chg="modTransition">
        <pc:chgData name="22BCA239 TIRTH PATEL" userId="S::22bca239@edu.charusat.org::8415f6c2-d592-4113-8331-e4f02ab01614" providerId="AD" clId="Web-{A8430293-3C83-0A04-D06F-6B7A5ADB08A9}" dt="2025-04-23T17:54:20.388" v="0"/>
        <pc:sldMkLst>
          <pc:docMk/>
          <pc:sldMk cId="1657963295" sldId="281"/>
        </pc:sldMkLst>
      </pc:sldChg>
      <pc:sldChg chg="modTransition">
        <pc:chgData name="22BCA239 TIRTH PATEL" userId="S::22bca239@edu.charusat.org::8415f6c2-d592-4113-8331-e4f02ab01614" providerId="AD" clId="Web-{A8430293-3C83-0A04-D06F-6B7A5ADB08A9}" dt="2025-04-23T17:54:20.388" v="0"/>
        <pc:sldMkLst>
          <pc:docMk/>
          <pc:sldMk cId="2612825380" sldId="282"/>
        </pc:sldMkLst>
      </pc:sldChg>
      <pc:sldChg chg="modTransition">
        <pc:chgData name="22BCA239 TIRTH PATEL" userId="S::22bca239@edu.charusat.org::8415f6c2-d592-4113-8331-e4f02ab01614" providerId="AD" clId="Web-{A8430293-3C83-0A04-D06F-6B7A5ADB08A9}" dt="2025-04-23T17:54:20.388" v="0"/>
        <pc:sldMkLst>
          <pc:docMk/>
          <pc:sldMk cId="4204363058" sldId="283"/>
        </pc:sldMkLst>
      </pc:sldChg>
      <pc:sldChg chg="modTransition">
        <pc:chgData name="22BCA239 TIRTH PATEL" userId="S::22bca239@edu.charusat.org::8415f6c2-d592-4113-8331-e4f02ab01614" providerId="AD" clId="Web-{A8430293-3C83-0A04-D06F-6B7A5ADB08A9}" dt="2025-04-23T17:54:20.388" v="0"/>
        <pc:sldMkLst>
          <pc:docMk/>
          <pc:sldMk cId="3813386777" sldId="284"/>
        </pc:sldMkLst>
      </pc:sldChg>
      <pc:sldChg chg="modTransition">
        <pc:chgData name="22BCA239 TIRTH PATEL" userId="S::22bca239@edu.charusat.org::8415f6c2-d592-4113-8331-e4f02ab01614" providerId="AD" clId="Web-{A8430293-3C83-0A04-D06F-6B7A5ADB08A9}" dt="2025-04-23T17:54:20.388" v="0"/>
        <pc:sldMkLst>
          <pc:docMk/>
          <pc:sldMk cId="2273643965" sldId="285"/>
        </pc:sldMkLst>
      </pc:sldChg>
      <pc:sldChg chg="modTransition">
        <pc:chgData name="22BCA239 TIRTH PATEL" userId="S::22bca239@edu.charusat.org::8415f6c2-d592-4113-8331-e4f02ab01614" providerId="AD" clId="Web-{A8430293-3C83-0A04-D06F-6B7A5ADB08A9}" dt="2025-04-23T17:54:20.388" v="0"/>
        <pc:sldMkLst>
          <pc:docMk/>
          <pc:sldMk cId="3212332797" sldId="286"/>
        </pc:sldMkLst>
      </pc:sldChg>
      <pc:sldChg chg="modTransition">
        <pc:chgData name="22BCA239 TIRTH PATEL" userId="S::22bca239@edu.charusat.org::8415f6c2-d592-4113-8331-e4f02ab01614" providerId="AD" clId="Web-{A8430293-3C83-0A04-D06F-6B7A5ADB08A9}" dt="2025-04-23T17:54:20.388" v="0"/>
        <pc:sldMkLst>
          <pc:docMk/>
          <pc:sldMk cId="1131212732" sldId="287"/>
        </pc:sldMkLst>
      </pc:sldChg>
      <pc:sldChg chg="modTransition">
        <pc:chgData name="22BCA239 TIRTH PATEL" userId="S::22bca239@edu.charusat.org::8415f6c2-d592-4113-8331-e4f02ab01614" providerId="AD" clId="Web-{A8430293-3C83-0A04-D06F-6B7A5ADB08A9}" dt="2025-04-23T17:54:20.388" v="0"/>
        <pc:sldMkLst>
          <pc:docMk/>
          <pc:sldMk cId="1633422754" sldId="288"/>
        </pc:sldMkLst>
      </pc:sldChg>
      <pc:sldChg chg="modTransition">
        <pc:chgData name="22BCA239 TIRTH PATEL" userId="S::22bca239@edu.charusat.org::8415f6c2-d592-4113-8331-e4f02ab01614" providerId="AD" clId="Web-{A8430293-3C83-0A04-D06F-6B7A5ADB08A9}" dt="2025-04-23T17:54:20.388" v="0"/>
        <pc:sldMkLst>
          <pc:docMk/>
          <pc:sldMk cId="1103492048" sldId="289"/>
        </pc:sldMkLst>
      </pc:sldChg>
      <pc:sldChg chg="modTransition">
        <pc:chgData name="22BCA239 TIRTH PATEL" userId="S::22bca239@edu.charusat.org::8415f6c2-d592-4113-8331-e4f02ab01614" providerId="AD" clId="Web-{A8430293-3C83-0A04-D06F-6B7A5ADB08A9}" dt="2025-04-23T17:54:20.388" v="0"/>
        <pc:sldMkLst>
          <pc:docMk/>
          <pc:sldMk cId="3078780679" sldId="290"/>
        </pc:sldMkLst>
      </pc:sldChg>
      <pc:sldChg chg="modTransition">
        <pc:chgData name="22BCA239 TIRTH PATEL" userId="S::22bca239@edu.charusat.org::8415f6c2-d592-4113-8331-e4f02ab01614" providerId="AD" clId="Web-{A8430293-3C83-0A04-D06F-6B7A5ADB08A9}" dt="2025-04-23T17:54:20.388" v="0"/>
        <pc:sldMkLst>
          <pc:docMk/>
          <pc:sldMk cId="3472409551" sldId="291"/>
        </pc:sldMkLst>
      </pc:sldChg>
      <pc:sldChg chg="modTransition">
        <pc:chgData name="22BCA239 TIRTH PATEL" userId="S::22bca239@edu.charusat.org::8415f6c2-d592-4113-8331-e4f02ab01614" providerId="AD" clId="Web-{A8430293-3C83-0A04-D06F-6B7A5ADB08A9}" dt="2025-04-23T17:54:20.388" v="0"/>
        <pc:sldMkLst>
          <pc:docMk/>
          <pc:sldMk cId="4208399530" sldId="292"/>
        </pc:sldMkLst>
      </pc:sldChg>
      <pc:sldChg chg="modTransition">
        <pc:chgData name="22BCA239 TIRTH PATEL" userId="S::22bca239@edu.charusat.org::8415f6c2-d592-4113-8331-e4f02ab01614" providerId="AD" clId="Web-{A8430293-3C83-0A04-D06F-6B7A5ADB08A9}" dt="2025-04-23T17:54:20.388" v="0"/>
        <pc:sldMkLst>
          <pc:docMk/>
          <pc:sldMk cId="3509676768" sldId="293"/>
        </pc:sldMkLst>
      </pc:sldChg>
      <pc:sldChg chg="modTransition">
        <pc:chgData name="22BCA239 TIRTH PATEL" userId="S::22bca239@edu.charusat.org::8415f6c2-d592-4113-8331-e4f02ab01614" providerId="AD" clId="Web-{A8430293-3C83-0A04-D06F-6B7A5ADB08A9}" dt="2025-04-23T17:54:20.388" v="0"/>
        <pc:sldMkLst>
          <pc:docMk/>
          <pc:sldMk cId="1645256664" sldId="297"/>
        </pc:sldMkLst>
      </pc:sldChg>
      <pc:sldChg chg="modTransition">
        <pc:chgData name="22BCA239 TIRTH PATEL" userId="S::22bca239@edu.charusat.org::8415f6c2-d592-4113-8331-e4f02ab01614" providerId="AD" clId="Web-{A8430293-3C83-0A04-D06F-6B7A5ADB08A9}" dt="2025-04-23T17:54:20.388" v="0"/>
        <pc:sldMkLst>
          <pc:docMk/>
          <pc:sldMk cId="600457037" sldId="300"/>
        </pc:sldMkLst>
      </pc:sldChg>
      <pc:sldChg chg="modTransition">
        <pc:chgData name="22BCA239 TIRTH PATEL" userId="S::22bca239@edu.charusat.org::8415f6c2-d592-4113-8331-e4f02ab01614" providerId="AD" clId="Web-{A8430293-3C83-0A04-D06F-6B7A5ADB08A9}" dt="2025-04-23T17:54:20.388" v="0"/>
        <pc:sldMkLst>
          <pc:docMk/>
          <pc:sldMk cId="2688949450" sldId="301"/>
        </pc:sldMkLst>
      </pc:sldChg>
      <pc:sldChg chg="modTransition">
        <pc:chgData name="22BCA239 TIRTH PATEL" userId="S::22bca239@edu.charusat.org::8415f6c2-d592-4113-8331-e4f02ab01614" providerId="AD" clId="Web-{A8430293-3C83-0A04-D06F-6B7A5ADB08A9}" dt="2025-04-23T17:54:20.388" v="0"/>
        <pc:sldMkLst>
          <pc:docMk/>
          <pc:sldMk cId="3016967623" sldId="302"/>
        </pc:sldMkLst>
      </pc:sldChg>
      <pc:sldChg chg="modTransition">
        <pc:chgData name="22BCA239 TIRTH PATEL" userId="S::22bca239@edu.charusat.org::8415f6c2-d592-4113-8331-e4f02ab01614" providerId="AD" clId="Web-{A8430293-3C83-0A04-D06F-6B7A5ADB08A9}" dt="2025-04-23T17:54:20.388" v="0"/>
        <pc:sldMkLst>
          <pc:docMk/>
          <pc:sldMk cId="702515699" sldId="303"/>
        </pc:sldMkLst>
      </pc:sldChg>
      <pc:sldChg chg="modTransition">
        <pc:chgData name="22BCA239 TIRTH PATEL" userId="S::22bca239@edu.charusat.org::8415f6c2-d592-4113-8331-e4f02ab01614" providerId="AD" clId="Web-{A8430293-3C83-0A04-D06F-6B7A5ADB08A9}" dt="2025-04-23T17:54:20.388" v="0"/>
        <pc:sldMkLst>
          <pc:docMk/>
          <pc:sldMk cId="2930994923" sldId="304"/>
        </pc:sldMkLst>
      </pc:sldChg>
      <pc:sldChg chg="modTransition">
        <pc:chgData name="22BCA239 TIRTH PATEL" userId="S::22bca239@edu.charusat.org::8415f6c2-d592-4113-8331-e4f02ab01614" providerId="AD" clId="Web-{A8430293-3C83-0A04-D06F-6B7A5ADB08A9}" dt="2025-04-23T17:54:20.388" v="0"/>
        <pc:sldMkLst>
          <pc:docMk/>
          <pc:sldMk cId="1956780111" sldId="305"/>
        </pc:sldMkLst>
      </pc:sldChg>
      <pc:sldChg chg="modTransition">
        <pc:chgData name="22BCA239 TIRTH PATEL" userId="S::22bca239@edu.charusat.org::8415f6c2-d592-4113-8331-e4f02ab01614" providerId="AD" clId="Web-{A8430293-3C83-0A04-D06F-6B7A5ADB08A9}" dt="2025-04-23T17:54:20.388" v="0"/>
        <pc:sldMkLst>
          <pc:docMk/>
          <pc:sldMk cId="2769948795" sldId="306"/>
        </pc:sldMkLst>
      </pc:sldChg>
      <pc:sldChg chg="modTransition">
        <pc:chgData name="22BCA239 TIRTH PATEL" userId="S::22bca239@edu.charusat.org::8415f6c2-d592-4113-8331-e4f02ab01614" providerId="AD" clId="Web-{A8430293-3C83-0A04-D06F-6B7A5ADB08A9}" dt="2025-04-23T17:54:20.388" v="0"/>
        <pc:sldMkLst>
          <pc:docMk/>
          <pc:sldMk cId="997420872" sldId="307"/>
        </pc:sldMkLst>
      </pc:sldChg>
      <pc:sldChg chg="modTransition">
        <pc:chgData name="22BCA239 TIRTH PATEL" userId="S::22bca239@edu.charusat.org::8415f6c2-d592-4113-8331-e4f02ab01614" providerId="AD" clId="Web-{A8430293-3C83-0A04-D06F-6B7A5ADB08A9}" dt="2025-04-23T17:54:20.388" v="0"/>
        <pc:sldMkLst>
          <pc:docMk/>
          <pc:sldMk cId="917338587" sldId="308"/>
        </pc:sldMkLst>
      </pc:sldChg>
      <pc:sldChg chg="modTransition">
        <pc:chgData name="22BCA239 TIRTH PATEL" userId="S::22bca239@edu.charusat.org::8415f6c2-d592-4113-8331-e4f02ab01614" providerId="AD" clId="Web-{A8430293-3C83-0A04-D06F-6B7A5ADB08A9}" dt="2025-04-23T17:54:20.388" v="0"/>
        <pc:sldMkLst>
          <pc:docMk/>
          <pc:sldMk cId="156465866" sldId="309"/>
        </pc:sldMkLst>
      </pc:sldChg>
      <pc:sldChg chg="modTransition">
        <pc:chgData name="22BCA239 TIRTH PATEL" userId="S::22bca239@edu.charusat.org::8415f6c2-d592-4113-8331-e4f02ab01614" providerId="AD" clId="Web-{A8430293-3C83-0A04-D06F-6B7A5ADB08A9}" dt="2025-04-23T17:54:20.388" v="0"/>
        <pc:sldMkLst>
          <pc:docMk/>
          <pc:sldMk cId="2521533769" sldId="310"/>
        </pc:sldMkLst>
      </pc:sldChg>
      <pc:sldChg chg="modTransition">
        <pc:chgData name="22BCA239 TIRTH PATEL" userId="S::22bca239@edu.charusat.org::8415f6c2-d592-4113-8331-e4f02ab01614" providerId="AD" clId="Web-{A8430293-3C83-0A04-D06F-6B7A5ADB08A9}" dt="2025-04-23T17:54:20.388" v="0"/>
        <pc:sldMkLst>
          <pc:docMk/>
          <pc:sldMk cId="2451826638" sldId="311"/>
        </pc:sldMkLst>
      </pc:sldChg>
      <pc:sldChg chg="modTransition">
        <pc:chgData name="22BCA239 TIRTH PATEL" userId="S::22bca239@edu.charusat.org::8415f6c2-d592-4113-8331-e4f02ab01614" providerId="AD" clId="Web-{A8430293-3C83-0A04-D06F-6B7A5ADB08A9}" dt="2025-04-23T17:54:20.388" v="0"/>
        <pc:sldMkLst>
          <pc:docMk/>
          <pc:sldMk cId="226639940" sldId="312"/>
        </pc:sldMkLst>
      </pc:sldChg>
      <pc:sldChg chg="modTransition">
        <pc:chgData name="22BCA239 TIRTH PATEL" userId="S::22bca239@edu.charusat.org::8415f6c2-d592-4113-8331-e4f02ab01614" providerId="AD" clId="Web-{A8430293-3C83-0A04-D06F-6B7A5ADB08A9}" dt="2025-04-23T17:54:20.388" v="0"/>
        <pc:sldMkLst>
          <pc:docMk/>
          <pc:sldMk cId="4053069365" sldId="313"/>
        </pc:sldMkLst>
      </pc:sldChg>
      <pc:sldChg chg="modTransition">
        <pc:chgData name="22BCA239 TIRTH PATEL" userId="S::22bca239@edu.charusat.org::8415f6c2-d592-4113-8331-e4f02ab01614" providerId="AD" clId="Web-{A8430293-3C83-0A04-D06F-6B7A5ADB08A9}" dt="2025-04-23T17:54:20.388" v="0"/>
        <pc:sldMkLst>
          <pc:docMk/>
          <pc:sldMk cId="1168605056" sldId="314"/>
        </pc:sldMkLst>
      </pc:sldChg>
      <pc:sldChg chg="modTransition">
        <pc:chgData name="22BCA239 TIRTH PATEL" userId="S::22bca239@edu.charusat.org::8415f6c2-d592-4113-8331-e4f02ab01614" providerId="AD" clId="Web-{A8430293-3C83-0A04-D06F-6B7A5ADB08A9}" dt="2025-04-23T17:54:20.388" v="0"/>
        <pc:sldMkLst>
          <pc:docMk/>
          <pc:sldMk cId="3104736869" sldId="315"/>
        </pc:sldMkLst>
      </pc:sldChg>
      <pc:sldChg chg="modTransition">
        <pc:chgData name="22BCA239 TIRTH PATEL" userId="S::22bca239@edu.charusat.org::8415f6c2-d592-4113-8331-e4f02ab01614" providerId="AD" clId="Web-{A8430293-3C83-0A04-D06F-6B7A5ADB08A9}" dt="2025-04-23T17:54:20.388" v="0"/>
        <pc:sldMkLst>
          <pc:docMk/>
          <pc:sldMk cId="2546166391" sldId="316"/>
        </pc:sldMkLst>
      </pc:sldChg>
      <pc:sldChg chg="modTransition">
        <pc:chgData name="22BCA239 TIRTH PATEL" userId="S::22bca239@edu.charusat.org::8415f6c2-d592-4113-8331-e4f02ab01614" providerId="AD" clId="Web-{A8430293-3C83-0A04-D06F-6B7A5ADB08A9}" dt="2025-04-23T17:54:20.388" v="0"/>
        <pc:sldMkLst>
          <pc:docMk/>
          <pc:sldMk cId="1280911649" sldId="317"/>
        </pc:sldMkLst>
      </pc:sldChg>
      <pc:sldChg chg="modTransition">
        <pc:chgData name="22BCA239 TIRTH PATEL" userId="S::22bca239@edu.charusat.org::8415f6c2-d592-4113-8331-e4f02ab01614" providerId="AD" clId="Web-{A8430293-3C83-0A04-D06F-6B7A5ADB08A9}" dt="2025-04-23T17:54:20.388" v="0"/>
        <pc:sldMkLst>
          <pc:docMk/>
          <pc:sldMk cId="1068451627" sldId="318"/>
        </pc:sldMkLst>
      </pc:sldChg>
      <pc:sldChg chg="modTransition">
        <pc:chgData name="22BCA239 TIRTH PATEL" userId="S::22bca239@edu.charusat.org::8415f6c2-d592-4113-8331-e4f02ab01614" providerId="AD" clId="Web-{A8430293-3C83-0A04-D06F-6B7A5ADB08A9}" dt="2025-04-23T17:54:20.388" v="0"/>
        <pc:sldMkLst>
          <pc:docMk/>
          <pc:sldMk cId="231116134" sldId="319"/>
        </pc:sldMkLst>
      </pc:sldChg>
      <pc:sldChg chg="modTransition">
        <pc:chgData name="22BCA239 TIRTH PATEL" userId="S::22bca239@edu.charusat.org::8415f6c2-d592-4113-8331-e4f02ab01614" providerId="AD" clId="Web-{A8430293-3C83-0A04-D06F-6B7A5ADB08A9}" dt="2025-04-23T17:54:20.388" v="0"/>
        <pc:sldMkLst>
          <pc:docMk/>
          <pc:sldMk cId="3900158313" sldId="320"/>
        </pc:sldMkLst>
      </pc:sldChg>
      <pc:sldChg chg="modTransition">
        <pc:chgData name="22BCA239 TIRTH PATEL" userId="S::22bca239@edu.charusat.org::8415f6c2-d592-4113-8331-e4f02ab01614" providerId="AD" clId="Web-{A8430293-3C83-0A04-D06F-6B7A5ADB08A9}" dt="2025-04-23T17:54:20.388" v="0"/>
        <pc:sldMkLst>
          <pc:docMk/>
          <pc:sldMk cId="266146076" sldId="321"/>
        </pc:sldMkLst>
      </pc:sldChg>
      <pc:sldChg chg="modTransition">
        <pc:chgData name="22BCA239 TIRTH PATEL" userId="S::22bca239@edu.charusat.org::8415f6c2-d592-4113-8331-e4f02ab01614" providerId="AD" clId="Web-{A8430293-3C83-0A04-D06F-6B7A5ADB08A9}" dt="2025-04-23T17:54:20.388" v="0"/>
        <pc:sldMkLst>
          <pc:docMk/>
          <pc:sldMk cId="724173625" sldId="322"/>
        </pc:sldMkLst>
      </pc:sldChg>
      <pc:sldChg chg="modTransition">
        <pc:chgData name="22BCA239 TIRTH PATEL" userId="S::22bca239@edu.charusat.org::8415f6c2-d592-4113-8331-e4f02ab01614" providerId="AD" clId="Web-{A8430293-3C83-0A04-D06F-6B7A5ADB08A9}" dt="2025-04-23T17:54:20.388" v="0"/>
        <pc:sldMkLst>
          <pc:docMk/>
          <pc:sldMk cId="3233490042" sldId="323"/>
        </pc:sldMkLst>
      </pc:sldChg>
      <pc:sldChg chg="modTransition">
        <pc:chgData name="22BCA239 TIRTH PATEL" userId="S::22bca239@edu.charusat.org::8415f6c2-d592-4113-8331-e4f02ab01614" providerId="AD" clId="Web-{A8430293-3C83-0A04-D06F-6B7A5ADB08A9}" dt="2025-04-23T17:54:20.388" v="0"/>
        <pc:sldMkLst>
          <pc:docMk/>
          <pc:sldMk cId="26003245" sldId="324"/>
        </pc:sldMkLst>
      </pc:sldChg>
      <pc:sldChg chg="modTransition">
        <pc:chgData name="22BCA239 TIRTH PATEL" userId="S::22bca239@edu.charusat.org::8415f6c2-d592-4113-8331-e4f02ab01614" providerId="AD" clId="Web-{A8430293-3C83-0A04-D06F-6B7A5ADB08A9}" dt="2025-04-23T17:54:20.388" v="0"/>
        <pc:sldMkLst>
          <pc:docMk/>
          <pc:sldMk cId="1681164824" sldId="325"/>
        </pc:sldMkLst>
      </pc:sldChg>
      <pc:sldChg chg="modTransition">
        <pc:chgData name="22BCA239 TIRTH PATEL" userId="S::22bca239@edu.charusat.org::8415f6c2-d592-4113-8331-e4f02ab01614" providerId="AD" clId="Web-{A8430293-3C83-0A04-D06F-6B7A5ADB08A9}" dt="2025-04-23T17:54:20.388" v="0"/>
        <pc:sldMkLst>
          <pc:docMk/>
          <pc:sldMk cId="4173510036" sldId="326"/>
        </pc:sldMkLst>
      </pc:sldChg>
      <pc:sldChg chg="modTransition">
        <pc:chgData name="22BCA239 TIRTH PATEL" userId="S::22bca239@edu.charusat.org::8415f6c2-d592-4113-8331-e4f02ab01614" providerId="AD" clId="Web-{A8430293-3C83-0A04-D06F-6B7A5ADB08A9}" dt="2025-04-23T17:54:20.388" v="0"/>
        <pc:sldMkLst>
          <pc:docMk/>
          <pc:sldMk cId="3596930577" sldId="327"/>
        </pc:sldMkLst>
      </pc:sldChg>
      <pc:sldChg chg="modTransition">
        <pc:chgData name="22BCA239 TIRTH PATEL" userId="S::22bca239@edu.charusat.org::8415f6c2-d592-4113-8331-e4f02ab01614" providerId="AD" clId="Web-{A8430293-3C83-0A04-D06F-6B7A5ADB08A9}" dt="2025-04-23T17:54:20.388" v="0"/>
        <pc:sldMkLst>
          <pc:docMk/>
          <pc:sldMk cId="1524830772" sldId="328"/>
        </pc:sldMkLst>
      </pc:sldChg>
      <pc:sldChg chg="modTransition">
        <pc:chgData name="22BCA239 TIRTH PATEL" userId="S::22bca239@edu.charusat.org::8415f6c2-d592-4113-8331-e4f02ab01614" providerId="AD" clId="Web-{A8430293-3C83-0A04-D06F-6B7A5ADB08A9}" dt="2025-04-23T17:54:20.388" v="0"/>
        <pc:sldMkLst>
          <pc:docMk/>
          <pc:sldMk cId="596942709" sldId="329"/>
        </pc:sldMkLst>
      </pc:sldChg>
      <pc:sldChg chg="modTransition">
        <pc:chgData name="22BCA239 TIRTH PATEL" userId="S::22bca239@edu.charusat.org::8415f6c2-d592-4113-8331-e4f02ab01614" providerId="AD" clId="Web-{A8430293-3C83-0A04-D06F-6B7A5ADB08A9}" dt="2025-04-23T17:54:20.388" v="0"/>
        <pc:sldMkLst>
          <pc:docMk/>
          <pc:sldMk cId="3069311674" sldId="330"/>
        </pc:sldMkLst>
      </pc:sldChg>
      <pc:sldChg chg="modTransition">
        <pc:chgData name="22BCA239 TIRTH PATEL" userId="S::22bca239@edu.charusat.org::8415f6c2-d592-4113-8331-e4f02ab01614" providerId="AD" clId="Web-{A8430293-3C83-0A04-D06F-6B7A5ADB08A9}" dt="2025-04-23T17:54:20.388" v="0"/>
        <pc:sldMkLst>
          <pc:docMk/>
          <pc:sldMk cId="2243829838" sldId="331"/>
        </pc:sldMkLst>
      </pc:sldChg>
      <pc:sldChg chg="modTransition">
        <pc:chgData name="22BCA239 TIRTH PATEL" userId="S::22bca239@edu.charusat.org::8415f6c2-d592-4113-8331-e4f02ab01614" providerId="AD" clId="Web-{A8430293-3C83-0A04-D06F-6B7A5ADB08A9}" dt="2025-04-23T17:54:36.044" v="1"/>
        <pc:sldMkLst>
          <pc:docMk/>
          <pc:sldMk cId="4291796196" sldId="332"/>
        </pc:sldMkLst>
      </pc:sldChg>
      <pc:sldChg chg="modTransition">
        <pc:chgData name="22BCA239 TIRTH PATEL" userId="S::22bca239@edu.charusat.org::8415f6c2-d592-4113-8331-e4f02ab01614" providerId="AD" clId="Web-{A8430293-3C83-0A04-D06F-6B7A5ADB08A9}" dt="2025-04-23T17:54:20.388" v="0"/>
        <pc:sldMkLst>
          <pc:docMk/>
          <pc:sldMk cId="4028576698" sldId="333"/>
        </pc:sldMkLst>
      </pc:sldChg>
      <pc:sldChg chg="addSp delSp modSp mod modTransition setBg">
        <pc:chgData name="22BCA239 TIRTH PATEL" userId="S::22bca239@edu.charusat.org::8415f6c2-d592-4113-8331-e4f02ab01614" providerId="AD" clId="Web-{A8430293-3C83-0A04-D06F-6B7A5ADB08A9}" dt="2025-04-23T18:08:28.232" v="48"/>
        <pc:sldMkLst>
          <pc:docMk/>
          <pc:sldMk cId="980482105" sldId="334"/>
        </pc:sldMkLst>
        <pc:spChg chg="add del">
          <ac:chgData name="22BCA239 TIRTH PATEL" userId="S::22bca239@edu.charusat.org::8415f6c2-d592-4113-8331-e4f02ab01614" providerId="AD" clId="Web-{A8430293-3C83-0A04-D06F-6B7A5ADB08A9}" dt="2025-04-23T18:05:35.293" v="24"/>
          <ac:spMkLst>
            <pc:docMk/>
            <pc:sldMk cId="980482105" sldId="334"/>
            <ac:spMk id="6" creationId="{1692B30A-1DD1-0CE2-2932-E5B0BBCD718D}"/>
          </ac:spMkLst>
        </pc:spChg>
        <pc:spChg chg="add del mod">
          <ac:chgData name="22BCA239 TIRTH PATEL" userId="S::22bca239@edu.charusat.org::8415f6c2-d592-4113-8331-e4f02ab01614" providerId="AD" clId="Web-{A8430293-3C83-0A04-D06F-6B7A5ADB08A9}" dt="2025-04-23T18:05:31.168" v="21"/>
          <ac:spMkLst>
            <pc:docMk/>
            <pc:sldMk cId="980482105" sldId="334"/>
            <ac:spMk id="10" creationId="{8BA517BD-0EB9-5AE7-C336-059F42B5CDD0}"/>
          </ac:spMkLst>
        </pc:spChg>
        <pc:spChg chg="add del mod">
          <ac:chgData name="22BCA239 TIRTH PATEL" userId="S::22bca239@edu.charusat.org::8415f6c2-d592-4113-8331-e4f02ab01614" providerId="AD" clId="Web-{A8430293-3C83-0A04-D06F-6B7A5ADB08A9}" dt="2025-04-23T18:05:33.840" v="23"/>
          <ac:spMkLst>
            <pc:docMk/>
            <pc:sldMk cId="980482105" sldId="334"/>
            <ac:spMk id="29" creationId="{00000000-0000-0000-0000-000000000000}"/>
          </ac:spMkLst>
        </pc:spChg>
        <pc:picChg chg="add del mod">
          <ac:chgData name="22BCA239 TIRTH PATEL" userId="S::22bca239@edu.charusat.org::8415f6c2-d592-4113-8331-e4f02ab01614" providerId="AD" clId="Web-{A8430293-3C83-0A04-D06F-6B7A5ADB08A9}" dt="2025-04-23T18:08:28.232" v="48"/>
          <ac:picMkLst>
            <pc:docMk/>
            <pc:sldMk cId="980482105" sldId="334"/>
            <ac:picMk id="14" creationId="{4AA4218F-EEB5-AA08-347B-BC9CF591A8EB}"/>
          </ac:picMkLst>
        </pc:picChg>
      </pc:sldChg>
      <pc:sldChg chg="add del replId">
        <pc:chgData name="22BCA239 TIRTH PATEL" userId="S::22bca239@edu.charusat.org::8415f6c2-d592-4113-8331-e4f02ab01614" providerId="AD" clId="Web-{A8430293-3C83-0A04-D06F-6B7A5ADB08A9}" dt="2025-04-23T18:06:24.138" v="26"/>
        <pc:sldMkLst>
          <pc:docMk/>
          <pc:sldMk cId="431681039" sldId="335"/>
        </pc:sldMkLst>
      </pc:sldChg>
      <pc:sldMasterChg chg="modTransition modSldLayout">
        <pc:chgData name="22BCA239 TIRTH PATEL" userId="S::22bca239@edu.charusat.org::8415f6c2-d592-4113-8331-e4f02ab01614" providerId="AD" clId="Web-{A8430293-3C83-0A04-D06F-6B7A5ADB08A9}" dt="2025-04-23T17:54:20.388" v="0"/>
        <pc:sldMasterMkLst>
          <pc:docMk/>
          <pc:sldMasterMk cId="0" sldId="2147483648"/>
        </pc:sldMasterMkLst>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49"/>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0"/>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1"/>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2"/>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3"/>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4"/>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5"/>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6"/>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7"/>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8"/>
          </pc:sldLayoutMkLst>
        </pc:sldLayoutChg>
        <pc:sldLayoutChg chg="modTransition">
          <pc:chgData name="22BCA239 TIRTH PATEL" userId="S::22bca239@edu.charusat.org::8415f6c2-d592-4113-8331-e4f02ab01614" providerId="AD" clId="Web-{A8430293-3C83-0A04-D06F-6B7A5ADB08A9}" dt="2025-04-23T17:54:20.388" v="0"/>
          <pc:sldLayoutMkLst>
            <pc:docMk/>
            <pc:sldMasterMk cId="0" sldId="2147483648"/>
            <pc:sldLayoutMk cId="0" sldId="2147483659"/>
          </pc:sldLayoutMkLst>
        </pc:sldLayoutChg>
      </pc:sldMasterChg>
    </pc:docChg>
  </pc:docChgLst>
  <pc:docChgLst>
    <pc:chgData name="22BCA239 TIRTH PATEL" userId="S::22bca239@edu.charusat.org::8415f6c2-d592-4113-8331-e4f02ab01614" providerId="AD" clId="Web-{9A4544AE-CF2A-C16E-ACCB-95D76407E594}"/>
    <pc:docChg chg="modSld">
      <pc:chgData name="22BCA239 TIRTH PATEL" userId="S::22bca239@edu.charusat.org::8415f6c2-d592-4113-8331-e4f02ab01614" providerId="AD" clId="Web-{9A4544AE-CF2A-C16E-ACCB-95D76407E594}" dt="2025-04-01T12:07:57.806" v="0" actId="1076"/>
      <pc:docMkLst>
        <pc:docMk/>
      </pc:docMkLst>
      <pc:sldChg chg="modSp">
        <pc:chgData name="22BCA239 TIRTH PATEL" userId="S::22bca239@edu.charusat.org::8415f6c2-d592-4113-8331-e4f02ab01614" providerId="AD" clId="Web-{9A4544AE-CF2A-C16E-ACCB-95D76407E594}" dt="2025-04-01T12:07:57.806" v="0" actId="1076"/>
        <pc:sldMkLst>
          <pc:docMk/>
          <pc:sldMk cId="0" sldId="257"/>
        </pc:sldMkLst>
        <pc:spChg chg="mod">
          <ac:chgData name="22BCA239 TIRTH PATEL" userId="S::22bca239@edu.charusat.org::8415f6c2-d592-4113-8331-e4f02ab01614" providerId="AD" clId="Web-{9A4544AE-CF2A-C16E-ACCB-95D76407E594}" dt="2025-04-01T12:07:57.806" v="0" actId="1076"/>
          <ac:spMkLst>
            <pc:docMk/>
            <pc:sldMk cId="0" sldId="257"/>
            <ac:spMk id="8" creationId="{00000000-0000-0000-0000-000000000000}"/>
          </ac:spMkLst>
        </pc:spChg>
      </pc:sldChg>
    </pc:docChg>
  </pc:docChgLst>
  <pc:docChgLst>
    <pc:chgData name="22BCA239 TIRTH PATEL" userId="S::22bca239@edu.charusat.org::8415f6c2-d592-4113-8331-e4f02ab01614" providerId="AD" clId="Web-{CFF99EB8-5A82-F41E-DA5A-06EA30F1C3FF}"/>
    <pc:docChg chg="modSld">
      <pc:chgData name="22BCA239 TIRTH PATEL" userId="S::22bca239@edu.charusat.org::8415f6c2-d592-4113-8331-e4f02ab01614" providerId="AD" clId="Web-{CFF99EB8-5A82-F41E-DA5A-06EA30F1C3FF}" dt="2025-04-01T11:23:33.647" v="230" actId="1076"/>
      <pc:docMkLst>
        <pc:docMk/>
      </pc:docMkLst>
      <pc:sldChg chg="modSp modTransition">
        <pc:chgData name="22BCA239 TIRTH PATEL" userId="S::22bca239@edu.charusat.org::8415f6c2-d592-4113-8331-e4f02ab01614" providerId="AD" clId="Web-{CFF99EB8-5A82-F41E-DA5A-06EA30F1C3FF}" dt="2025-04-01T11:20:05.611" v="228"/>
        <pc:sldMkLst>
          <pc:docMk/>
          <pc:sldMk cId="0" sldId="256"/>
        </pc:sldMkLst>
        <pc:spChg chg="mod">
          <ac:chgData name="22BCA239 TIRTH PATEL" userId="S::22bca239@edu.charusat.org::8415f6c2-d592-4113-8331-e4f02ab01614" providerId="AD" clId="Web-{CFF99EB8-5A82-F41E-DA5A-06EA30F1C3FF}" dt="2025-04-01T10:25:17.051" v="1" actId="1076"/>
          <ac:spMkLst>
            <pc:docMk/>
            <pc:sldMk cId="0" sldId="256"/>
            <ac:spMk id="2" creationId="{00000000-0000-0000-0000-000000000000}"/>
          </ac:spMkLst>
        </pc:spChg>
        <pc:spChg chg="mod">
          <ac:chgData name="22BCA239 TIRTH PATEL" userId="S::22bca239@edu.charusat.org::8415f6c2-d592-4113-8331-e4f02ab01614" providerId="AD" clId="Web-{CFF99EB8-5A82-F41E-DA5A-06EA30F1C3FF}" dt="2025-04-01T10:33:55.727" v="6" actId="20577"/>
          <ac:spMkLst>
            <pc:docMk/>
            <pc:sldMk cId="0" sldId="256"/>
            <ac:spMk id="11" creationId="{2C8CD215-3D0E-E83E-CD4D-D2BF6FDF0FC1}"/>
          </ac:spMkLst>
        </pc:spChg>
      </pc:sldChg>
      <pc:sldChg chg="addSp delSp modSp modTransition">
        <pc:chgData name="22BCA239 TIRTH PATEL" userId="S::22bca239@edu.charusat.org::8415f6c2-d592-4113-8331-e4f02ab01614" providerId="AD" clId="Web-{CFF99EB8-5A82-F41E-DA5A-06EA30F1C3FF}" dt="2025-04-01T11:23:33.647" v="230" actId="1076"/>
        <pc:sldMkLst>
          <pc:docMk/>
          <pc:sldMk cId="0" sldId="257"/>
        </pc:sldMkLst>
        <pc:spChg chg="mod">
          <ac:chgData name="22BCA239 TIRTH PATEL" userId="S::22bca239@edu.charusat.org::8415f6c2-d592-4113-8331-e4f02ab01614" providerId="AD" clId="Web-{CFF99EB8-5A82-F41E-DA5A-06EA30F1C3FF}" dt="2025-04-01T10:49:37.984" v="15" actId="1076"/>
          <ac:spMkLst>
            <pc:docMk/>
            <pc:sldMk cId="0" sldId="257"/>
            <ac:spMk id="2" creationId="{00000000-0000-0000-0000-000000000000}"/>
          </ac:spMkLst>
        </pc:spChg>
        <pc:spChg chg="mod">
          <ac:chgData name="22BCA239 TIRTH PATEL" userId="S::22bca239@edu.charusat.org::8415f6c2-d592-4113-8331-e4f02ab01614" providerId="AD" clId="Web-{CFF99EB8-5A82-F41E-DA5A-06EA30F1C3FF}" dt="2025-04-01T10:53:34.158" v="24" actId="14100"/>
          <ac:spMkLst>
            <pc:docMk/>
            <pc:sldMk cId="0" sldId="257"/>
            <ac:spMk id="3" creationId="{00000000-0000-0000-0000-000000000000}"/>
          </ac:spMkLst>
        </pc:spChg>
        <pc:spChg chg="mod">
          <ac:chgData name="22BCA239 TIRTH PATEL" userId="S::22bca239@edu.charusat.org::8415f6c2-d592-4113-8331-e4f02ab01614" providerId="AD" clId="Web-{CFF99EB8-5A82-F41E-DA5A-06EA30F1C3FF}" dt="2025-04-01T10:27:31.365" v="3" actId="1076"/>
          <ac:spMkLst>
            <pc:docMk/>
            <pc:sldMk cId="0" sldId="257"/>
            <ac:spMk id="7" creationId="{00000000-0000-0000-0000-000000000000}"/>
          </ac:spMkLst>
        </pc:spChg>
        <pc:spChg chg="mod">
          <ac:chgData name="22BCA239 TIRTH PATEL" userId="S::22bca239@edu.charusat.org::8415f6c2-d592-4113-8331-e4f02ab01614" providerId="AD" clId="Web-{CFF99EB8-5A82-F41E-DA5A-06EA30F1C3FF}" dt="2025-04-01T10:27:36.927" v="4" actId="1076"/>
          <ac:spMkLst>
            <pc:docMk/>
            <pc:sldMk cId="0" sldId="257"/>
            <ac:spMk id="9" creationId="{00000000-0000-0000-0000-000000000000}"/>
          </ac:spMkLst>
        </pc:spChg>
        <pc:spChg chg="add del">
          <ac:chgData name="22BCA239 TIRTH PATEL" userId="S::22bca239@edu.charusat.org::8415f6c2-d592-4113-8331-e4f02ab01614" providerId="AD" clId="Web-{CFF99EB8-5A82-F41E-DA5A-06EA30F1C3FF}" dt="2025-04-01T10:47:53.296" v="8"/>
          <ac:spMkLst>
            <pc:docMk/>
            <pc:sldMk cId="0" sldId="257"/>
            <ac:spMk id="10" creationId="{07F64082-BFE3-51E2-18B5-4C9180D1B2F5}"/>
          </ac:spMkLst>
        </pc:spChg>
        <pc:spChg chg="add del mod">
          <ac:chgData name="22BCA239 TIRTH PATEL" userId="S::22bca239@edu.charusat.org::8415f6c2-d592-4113-8331-e4f02ab01614" providerId="AD" clId="Web-{CFF99EB8-5A82-F41E-DA5A-06EA30F1C3FF}" dt="2025-04-01T10:49:46.500" v="18"/>
          <ac:spMkLst>
            <pc:docMk/>
            <pc:sldMk cId="0" sldId="257"/>
            <ac:spMk id="11" creationId="{63027E0B-B1D3-2260-2E46-C8B429E44C0B}"/>
          </ac:spMkLst>
        </pc:spChg>
        <pc:spChg chg="add del">
          <ac:chgData name="22BCA239 TIRTH PATEL" userId="S::22bca239@edu.charusat.org::8415f6c2-d592-4113-8331-e4f02ab01614" providerId="AD" clId="Web-{CFF99EB8-5A82-F41E-DA5A-06EA30F1C3FF}" dt="2025-04-01T10:53:19.049" v="20"/>
          <ac:spMkLst>
            <pc:docMk/>
            <pc:sldMk cId="0" sldId="257"/>
            <ac:spMk id="12" creationId="{88E91444-97C0-805D-B294-E1F272202781}"/>
          </ac:spMkLst>
        </pc:spChg>
        <pc:spChg chg="add mod">
          <ac:chgData name="22BCA239 TIRTH PATEL" userId="S::22bca239@edu.charusat.org::8415f6c2-d592-4113-8331-e4f02ab01614" providerId="AD" clId="Web-{CFF99EB8-5A82-F41E-DA5A-06EA30F1C3FF}" dt="2025-04-01T11:18:44.641" v="227" actId="14100"/>
          <ac:spMkLst>
            <pc:docMk/>
            <pc:sldMk cId="0" sldId="257"/>
            <ac:spMk id="13" creationId="{0701645C-7953-21FE-F4E0-E247395B86A3}"/>
          </ac:spMkLst>
        </pc:spChg>
        <pc:grpChg chg="mod">
          <ac:chgData name="22BCA239 TIRTH PATEL" userId="S::22bca239@edu.charusat.org::8415f6c2-d592-4113-8331-e4f02ab01614" providerId="AD" clId="Web-{CFF99EB8-5A82-F41E-DA5A-06EA30F1C3FF}" dt="2025-04-01T11:23:33.647" v="230" actId="1076"/>
          <ac:grpSpMkLst>
            <pc:docMk/>
            <pc:sldMk cId="0" sldId="257"/>
            <ac:grpSpMk id="4"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4.sv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slide" Target="slide12.xml"/><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slide" Target="slide10.xml"/><Relationship Id="rId2" Type="http://schemas.openxmlformats.org/officeDocument/2006/relationships/image" Target="../media/image6.png"/><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5.xml"/><Relationship Id="rId5" Type="http://schemas.openxmlformats.org/officeDocument/2006/relationships/image" Target="../media/image9.png"/><Relationship Id="rId15" Type="http://schemas.openxmlformats.org/officeDocument/2006/relationships/slide" Target="slide16.xml"/><Relationship Id="rId10" Type="http://schemas.openxmlformats.org/officeDocument/2006/relationships/slide" Target="slide9.xml"/><Relationship Id="rId4" Type="http://schemas.openxmlformats.org/officeDocument/2006/relationships/image" Target="../media/image8.svg"/><Relationship Id="rId9" Type="http://schemas.openxmlformats.org/officeDocument/2006/relationships/slide" Target="slide4.xml"/><Relationship Id="rId1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svg"/><Relationship Id="rId4" Type="http://schemas.openxmlformats.org/officeDocument/2006/relationships/image" Target="../media/image3.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4.sv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22.xml"/><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slide" Target="slide21.xml"/><Relationship Id="rId17" Type="http://schemas.openxmlformats.org/officeDocument/2006/relationships/slide" Target="slide55.xml"/><Relationship Id="rId2" Type="http://schemas.openxmlformats.org/officeDocument/2006/relationships/image" Target="../media/image6.png"/><Relationship Id="rId16"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19.xml"/><Relationship Id="rId5" Type="http://schemas.openxmlformats.org/officeDocument/2006/relationships/image" Target="../media/image4.svg"/><Relationship Id="rId15" Type="http://schemas.openxmlformats.org/officeDocument/2006/relationships/slide" Target="slide37.xml"/><Relationship Id="rId10" Type="http://schemas.openxmlformats.org/officeDocument/2006/relationships/slide" Target="slide20.xml"/><Relationship Id="rId4" Type="http://schemas.openxmlformats.org/officeDocument/2006/relationships/image" Target="../media/image3.png"/><Relationship Id="rId9" Type="http://schemas.openxmlformats.org/officeDocument/2006/relationships/slide" Target="slide18.xml"/><Relationship Id="rId14" Type="http://schemas.openxmlformats.org/officeDocument/2006/relationships/slide" Target="slide25.xml"/></Relationships>
</file>

<file path=ppt/slides/_rels/slide3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6.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8.sv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9.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hyperlink" Target="https://youtu.be/NtTGq2tomqI?si=MXKNhg088FPit7-6" TargetMode="External"/><Relationship Id="rId13"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hyperlink" Target="https://youtube.com/playlist?list=PLA-xaldQ72rwccxt4VR4sbM6Amq0hz62X&amp;si=flALuJUv2RMUYpWq" TargetMode="External"/><Relationship Id="rId12"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youtu.be/4haAdmHqGOw?si=NuC3MPIyZNsll0Lk" TargetMode="External"/><Relationship Id="rId11" Type="http://schemas.openxmlformats.org/officeDocument/2006/relationships/image" Target="../media/image5.png"/><Relationship Id="rId5" Type="http://schemas.openxmlformats.org/officeDocument/2006/relationships/hyperlink" Target="https://www.w3schools.com/" TargetMode="External"/><Relationship Id="rId10" Type="http://schemas.openxmlformats.org/officeDocument/2006/relationships/slide" Target="slide3.xml"/><Relationship Id="rId4" Type="http://schemas.openxmlformats.org/officeDocument/2006/relationships/image" Target="../media/image4.svg"/><Relationship Id="rId9" Type="http://schemas.openxmlformats.org/officeDocument/2006/relationships/image" Target="../media/image9.png"/></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hyperlink" Target="https://www.free3d.com/"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hyperlink" Target="https://www.canva.com/" TargetMode="External"/><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64"/>
            <a:ext cx="18288000" cy="1029046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56" r="-2479" b="-18484"/>
            </a:stretch>
          </a:blipFill>
        </p:spPr>
      </p:sp>
      <p:sp>
        <p:nvSpPr>
          <p:cNvPr id="3" name="Freeform 3"/>
          <p:cNvSpPr/>
          <p:nvPr/>
        </p:nvSpPr>
        <p:spPr>
          <a:xfrm>
            <a:off x="17277929" y="-1943100"/>
            <a:ext cx="4404437" cy="5655778"/>
          </a:xfrm>
          <a:custGeom>
            <a:avLst/>
            <a:gdLst/>
            <a:ahLst/>
            <a:cxnLst/>
            <a:rect l="l" t="t" r="r" b="b"/>
            <a:pathLst>
              <a:path w="4404437" h="5655778">
                <a:moveTo>
                  <a:pt x="0" y="0"/>
                </a:moveTo>
                <a:lnTo>
                  <a:pt x="4404437" y="0"/>
                </a:lnTo>
                <a:lnTo>
                  <a:pt x="4404437" y="5655778"/>
                </a:lnTo>
                <a:lnTo>
                  <a:pt x="0" y="5655778"/>
                </a:lnTo>
                <a:lnTo>
                  <a:pt x="0" y="0"/>
                </a:lnTo>
                <a:close/>
              </a:path>
            </a:pathLst>
          </a:custGeom>
          <a:blipFill>
            <a:blip r:embed="rId3"/>
            <a:stretch>
              <a:fillRect/>
            </a:stretch>
          </a:blipFill>
        </p:spPr>
      </p:sp>
      <p:grpSp>
        <p:nvGrpSpPr>
          <p:cNvPr id="4" name="Group 4"/>
          <p:cNvGrpSpPr/>
          <p:nvPr/>
        </p:nvGrpSpPr>
        <p:grpSpPr>
          <a:xfrm>
            <a:off x="15998318" y="9036632"/>
            <a:ext cx="1108724" cy="558571"/>
            <a:chOff x="0" y="0"/>
            <a:chExt cx="1478298" cy="744761"/>
          </a:xfrm>
        </p:grpSpPr>
        <p:sp>
          <p:nvSpPr>
            <p:cNvPr id="5" name="Freeform 5"/>
            <p:cNvSpPr/>
            <p:nvPr/>
          </p:nvSpPr>
          <p:spPr>
            <a:xfrm flipH="1">
              <a:off x="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73760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3142613" y="1140207"/>
            <a:ext cx="12002775" cy="4056175"/>
          </a:xfrm>
          <a:prstGeom prst="rect">
            <a:avLst/>
          </a:prstGeom>
        </p:spPr>
        <p:txBody>
          <a:bodyPr lIns="0" tIns="0" rIns="0" bIns="0" rtlCol="0" anchor="t">
            <a:spAutoFit/>
          </a:bodyPr>
          <a:lstStyle/>
          <a:p>
            <a:pPr algn="ctr">
              <a:lnSpc>
                <a:spcPts val="16121"/>
              </a:lnSpc>
              <a:spcBef>
                <a:spcPct val="0"/>
              </a:spcBef>
            </a:pPr>
            <a:r>
              <a:rPr lang="en-US" sz="11515" b="1" dirty="0">
                <a:solidFill>
                  <a:srgbClr val="F6E0F5"/>
                </a:solidFill>
                <a:latin typeface="Garet Bold"/>
                <a:ea typeface="Garet Bold"/>
                <a:cs typeface="Garet Bold"/>
                <a:sym typeface="Garet Bold"/>
              </a:rPr>
              <a:t>VIRTUAL CAMPUS TOUR</a:t>
            </a:r>
          </a:p>
        </p:txBody>
      </p:sp>
      <p:sp>
        <p:nvSpPr>
          <p:cNvPr id="8" name="TextBox 8"/>
          <p:cNvSpPr txBox="1"/>
          <p:nvPr/>
        </p:nvSpPr>
        <p:spPr>
          <a:xfrm>
            <a:off x="5819848" y="5143501"/>
            <a:ext cx="2943152" cy="458331"/>
          </a:xfrm>
          <a:prstGeom prst="rect">
            <a:avLst/>
          </a:prstGeom>
        </p:spPr>
        <p:txBody>
          <a:bodyPr wrap="square" lIns="0" tIns="0" rIns="0" bIns="0" rtlCol="0" anchor="t">
            <a:spAutoFit/>
          </a:bodyPr>
          <a:lstStyle/>
          <a:p>
            <a:pPr algn="ctr">
              <a:lnSpc>
                <a:spcPts val="3727"/>
              </a:lnSpc>
              <a:spcBef>
                <a:spcPct val="0"/>
              </a:spcBef>
            </a:pPr>
            <a:r>
              <a:rPr lang="en-US" sz="2662" spc="1065" dirty="0">
                <a:solidFill>
                  <a:srgbClr val="F6E0F5"/>
                </a:solidFill>
                <a:latin typeface="Garet"/>
                <a:ea typeface="Garet"/>
                <a:cs typeface="Garet"/>
                <a:sym typeface="Garet"/>
              </a:rPr>
              <a:t>22BCA239</a:t>
            </a:r>
          </a:p>
        </p:txBody>
      </p:sp>
      <p:sp>
        <p:nvSpPr>
          <p:cNvPr id="9" name="Freeform 9"/>
          <p:cNvSpPr/>
          <p:nvPr/>
        </p:nvSpPr>
        <p:spPr>
          <a:xfrm rot="-7384997">
            <a:off x="-2059696" y="-2601373"/>
            <a:ext cx="4404437" cy="5655778"/>
          </a:xfrm>
          <a:custGeom>
            <a:avLst/>
            <a:gdLst/>
            <a:ahLst/>
            <a:cxnLst/>
            <a:rect l="l" t="t" r="r" b="b"/>
            <a:pathLst>
              <a:path w="4404437" h="5655778">
                <a:moveTo>
                  <a:pt x="0" y="0"/>
                </a:moveTo>
                <a:lnTo>
                  <a:pt x="4404437" y="0"/>
                </a:lnTo>
                <a:lnTo>
                  <a:pt x="4404437" y="5655777"/>
                </a:lnTo>
                <a:lnTo>
                  <a:pt x="0" y="5655777"/>
                </a:lnTo>
                <a:lnTo>
                  <a:pt x="0" y="0"/>
                </a:lnTo>
                <a:close/>
              </a:path>
            </a:pathLst>
          </a:custGeom>
          <a:blipFill>
            <a:blip r:embed="rId3"/>
            <a:stretch>
              <a:fillRect/>
            </a:stretch>
          </a:blipFill>
        </p:spPr>
      </p:sp>
      <p:sp>
        <p:nvSpPr>
          <p:cNvPr id="10" name="TextBox 8">
            <a:extLst>
              <a:ext uri="{FF2B5EF4-FFF2-40B4-BE49-F238E27FC236}">
                <a16:creationId xmlns:a16="http://schemas.microsoft.com/office/drawing/2014/main" id="{36CD6118-B4A7-7722-7236-B898390457BC}"/>
              </a:ext>
            </a:extLst>
          </p:cNvPr>
          <p:cNvSpPr txBox="1"/>
          <p:nvPr/>
        </p:nvSpPr>
        <p:spPr>
          <a:xfrm>
            <a:off x="9525000" y="5134840"/>
            <a:ext cx="2943152" cy="458331"/>
          </a:xfrm>
          <a:prstGeom prst="rect">
            <a:avLst/>
          </a:prstGeom>
        </p:spPr>
        <p:txBody>
          <a:bodyPr wrap="square" lIns="0" tIns="0" rIns="0" bIns="0" rtlCol="0" anchor="t">
            <a:spAutoFit/>
          </a:bodyPr>
          <a:lstStyle/>
          <a:p>
            <a:pPr algn="ctr">
              <a:lnSpc>
                <a:spcPts val="3727"/>
              </a:lnSpc>
              <a:spcBef>
                <a:spcPct val="0"/>
              </a:spcBef>
            </a:pPr>
            <a:r>
              <a:rPr lang="en-US" sz="2662" spc="1065">
                <a:solidFill>
                  <a:srgbClr val="F6E0F5"/>
                </a:solidFill>
                <a:latin typeface="Garet"/>
                <a:ea typeface="Garet"/>
                <a:cs typeface="Garet"/>
                <a:sym typeface="Garet"/>
              </a:rPr>
              <a:t>22BCA144</a:t>
            </a:r>
            <a:endParaRPr lang="en-US" sz="2662" spc="1065" dirty="0">
              <a:solidFill>
                <a:srgbClr val="F6E0F5"/>
              </a:solidFill>
              <a:latin typeface="Garet"/>
              <a:ea typeface="Garet"/>
              <a:cs typeface="Garet"/>
              <a:sym typeface="Garet"/>
            </a:endParaRPr>
          </a:p>
        </p:txBody>
      </p:sp>
      <p:sp>
        <p:nvSpPr>
          <p:cNvPr id="11" name="TextBox 8">
            <a:extLst>
              <a:ext uri="{FF2B5EF4-FFF2-40B4-BE49-F238E27FC236}">
                <a16:creationId xmlns:a16="http://schemas.microsoft.com/office/drawing/2014/main" id="{2C8CD215-3D0E-E83E-CD4D-D2BF6FDF0FC1}"/>
              </a:ext>
            </a:extLst>
          </p:cNvPr>
          <p:cNvSpPr txBox="1"/>
          <p:nvPr/>
        </p:nvSpPr>
        <p:spPr>
          <a:xfrm>
            <a:off x="8853524" y="5134841"/>
            <a:ext cx="580952" cy="458331"/>
          </a:xfrm>
          <a:prstGeom prst="rect">
            <a:avLst/>
          </a:prstGeom>
        </p:spPr>
        <p:txBody>
          <a:bodyPr wrap="square" lIns="0" tIns="0" rIns="0" bIns="0" rtlCol="0" anchor="t">
            <a:spAutoFit/>
          </a:bodyPr>
          <a:lstStyle/>
          <a:p>
            <a:pPr algn="ctr">
              <a:lnSpc>
                <a:spcPts val="3727"/>
              </a:lnSpc>
              <a:spcBef>
                <a:spcPct val="0"/>
              </a:spcBef>
            </a:pPr>
            <a:r>
              <a:rPr lang="en-US" sz="2650" spc="1065" dirty="0">
                <a:solidFill>
                  <a:srgbClr val="F6E0F5"/>
                </a:solidFill>
                <a:latin typeface="Garet"/>
                <a:ea typeface="Garet"/>
                <a:cs typeface="Garet"/>
              </a:rPr>
              <a:t>&amp;</a:t>
            </a:r>
          </a:p>
        </p:txBody>
      </p:sp>
      <p:sp>
        <p:nvSpPr>
          <p:cNvPr id="13" name="Freeform 3" descr="A rainbow colored ring on a black background&#10;&#10;AI-generated content may be incorrect.">
            <a:extLst>
              <a:ext uri="{FF2B5EF4-FFF2-40B4-BE49-F238E27FC236}">
                <a16:creationId xmlns:a16="http://schemas.microsoft.com/office/drawing/2014/main" id="{BA7C4734-4B0C-586F-73F2-496F88289DD4}"/>
              </a:ext>
            </a:extLst>
          </p:cNvPr>
          <p:cNvSpPr/>
          <p:nvPr/>
        </p:nvSpPr>
        <p:spPr>
          <a:xfrm rot="6420000">
            <a:off x="-327840" y="8617036"/>
            <a:ext cx="1712345" cy="1399441"/>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10017 0.04105 L 0.08802 0.15216 " pathEditMode="relative" rAng="0" ptsTypes="AA">
                                      <p:cBhvr>
                                        <p:cTn id="6" dur="2000" fill="hold"/>
                                        <p:tgtEl>
                                          <p:spTgt spid="9"/>
                                        </p:tgtEl>
                                        <p:attrNameLst>
                                          <p:attrName>ppt_x</p:attrName>
                                          <p:attrName>ppt_y</p:attrName>
                                        </p:attrNameLst>
                                      </p:cBhvr>
                                      <p:rCtr x="9410" y="5556"/>
                                    </p:animMotion>
                                  </p:childTnLst>
                                </p:cTn>
                              </p:par>
                              <p:par>
                                <p:cTn id="7" presetID="42" presetClass="path" presetSubtype="0" accel="50000" decel="50000" fill="hold" nodeType="withEffect">
                                  <p:stCondLst>
                                    <p:cond delay="0"/>
                                  </p:stCondLst>
                                  <p:childTnLst>
                                    <p:animMotion origin="layout" path="M -0.01632 -0.00031 L -0.15651 0.11003 " pathEditMode="relative" rAng="0" ptsTypes="AA">
                                      <p:cBhvr>
                                        <p:cTn id="8" dur="2000" fill="hold"/>
                                        <p:tgtEl>
                                          <p:spTgt spid="3"/>
                                        </p:tgtEl>
                                        <p:attrNameLst>
                                          <p:attrName>ppt_x</p:attrName>
                                          <p:attrName>ppt_y</p:attrName>
                                        </p:attrNameLst>
                                      </p:cBhvr>
                                      <p:rCtr x="-7014" y="5509"/>
                                    </p:animMotion>
                                  </p:childTnLst>
                                </p:cTn>
                              </p:par>
                              <p:par>
                                <p:cTn id="9" presetID="47" presetClass="entr" presetSubtype="0" fill="hold" nodeType="with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anim calcmode="lin" valueType="num">
                                      <p:cBhvr>
                                        <p:cTn id="1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4" presetID="42" presetClass="path" presetSubtype="0" accel="50000" decel="50000" fill="hold" grpId="0" nodeType="withEffect">
                                  <p:stCondLst>
                                    <p:cond delay="0"/>
                                  </p:stCondLst>
                                  <p:childTnLst>
                                    <p:animMotion origin="layout" path="M -0.2487 -2.22222E-6 L 2.08333E-6 -2.22222E-6 " pathEditMode="relative" rAng="0" ptsTypes="AA">
                                      <p:cBhvr>
                                        <p:cTn id="15" dur="2000" fill="hold"/>
                                        <p:tgtEl>
                                          <p:spTgt spid="8"/>
                                        </p:tgtEl>
                                        <p:attrNameLst>
                                          <p:attrName>ppt_x</p:attrName>
                                          <p:attrName>ppt_y</p:attrName>
                                        </p:attrNameLst>
                                      </p:cBhvr>
                                      <p:rCtr x="12431" y="0"/>
                                    </p:animMotion>
                                  </p:childTnLst>
                                </p:cTn>
                              </p:par>
                              <p:par>
                                <p:cTn id="16" presetID="42" presetClass="path" presetSubtype="0" accel="50000" decel="50000" fill="hold" nodeType="withEffect">
                                  <p:stCondLst>
                                    <p:cond delay="0"/>
                                  </p:stCondLst>
                                  <p:childTnLst>
                                    <p:animMotion origin="layout" path="M 0.21971 0.00092 L -0.00729 0.00092 " pathEditMode="relative" rAng="0" ptsTypes="AA">
                                      <p:cBhvr>
                                        <p:cTn id="17" dur="2000" fill="hold"/>
                                        <p:tgtEl>
                                          <p:spTgt spid="10">
                                            <p:txEl>
                                              <p:pRg st="0" end="0"/>
                                            </p:txEl>
                                          </p:spTgt>
                                        </p:tgtEl>
                                        <p:attrNameLst>
                                          <p:attrName>ppt_x</p:attrName>
                                          <p:attrName>ppt_y</p:attrName>
                                        </p:attrNameLst>
                                      </p:cBhvr>
                                      <p:rCtr x="-11354" y="0"/>
                                    </p:animMotion>
                                  </p:childTnLst>
                                </p:cTn>
                              </p:par>
                              <p:par>
                                <p:cTn id="18" presetID="42"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300"/>
                                        <p:tgtEl>
                                          <p:spTgt spid="13"/>
                                        </p:tgtEl>
                                      </p:cBhvr>
                                    </p:animEffect>
                                    <p:anim calcmode="lin" valueType="num">
                                      <p:cBhvr>
                                        <p:cTn id="21" dur="1300" fill="hold"/>
                                        <p:tgtEl>
                                          <p:spTgt spid="13"/>
                                        </p:tgtEl>
                                        <p:attrNameLst>
                                          <p:attrName>ppt_x</p:attrName>
                                        </p:attrNameLst>
                                      </p:cBhvr>
                                      <p:tavLst>
                                        <p:tav tm="0">
                                          <p:val>
                                            <p:strVal val="#ppt_x"/>
                                          </p:val>
                                        </p:tav>
                                        <p:tav tm="100000">
                                          <p:val>
                                            <p:strVal val="#ppt_x"/>
                                          </p:val>
                                        </p:tav>
                                      </p:tavLst>
                                    </p:anim>
                                    <p:anim calcmode="lin" valueType="num">
                                      <p:cBhvr>
                                        <p:cTn id="22" dur="1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45631" y="2583825"/>
            <a:ext cx="15106869" cy="5119350"/>
          </a:xfrm>
          <a:prstGeom prst="rect">
            <a:avLst/>
          </a:prstGeom>
        </p:spPr>
        <p:txBody>
          <a:bodyPr wrap="square" lIns="0" tIns="0" rIns="0" bIns="0" rtlCol="0" anchor="t">
            <a:spAutoFit/>
          </a:bodyPr>
          <a:lstStyle/>
          <a:p>
            <a:r>
              <a:rPr lang="en-US" sz="3400" dirty="0">
                <a:solidFill>
                  <a:schemeClr val="bg2"/>
                </a:solidFill>
                <a:latin typeface="Times New Roman"/>
                <a:ea typeface="+mn-lt"/>
                <a:cs typeface="+mn-lt"/>
              </a:rPr>
              <a:t>The Virtual Campus Tour application provides an interactive and immersive way to explore the campus digitally. Key improvements over the existing system include:</a:t>
            </a:r>
          </a:p>
          <a:p>
            <a:endParaRPr lang="en-US" sz="3400" dirty="0">
              <a:solidFill>
                <a:schemeClr val="bg2"/>
              </a:solidFill>
              <a:latin typeface="Times New Roman"/>
              <a:ea typeface="+mn-lt"/>
              <a:cs typeface="+mn-lt"/>
            </a:endParaRPr>
          </a:p>
          <a:p>
            <a:endParaRPr lang="en-US" sz="3400" dirty="0">
              <a:solidFill>
                <a:schemeClr val="bg2"/>
              </a:solidFill>
              <a:latin typeface="Times New Roman"/>
              <a:ea typeface="+mn-lt"/>
              <a:cs typeface="+mn-lt"/>
            </a:endParaRPr>
          </a:p>
          <a:p>
            <a:pPr marL="571500" indent="-571500">
              <a:buFont typeface="Wingdings" panose="05000000000000000000" pitchFamily="2" charset="2"/>
              <a:buChar char="Ø"/>
            </a:pPr>
            <a:r>
              <a:rPr lang="en-US" sz="3400" dirty="0">
                <a:solidFill>
                  <a:schemeClr val="bg2"/>
                </a:solidFill>
                <a:latin typeface="Times New Roman"/>
                <a:ea typeface="+mn-lt"/>
                <a:cs typeface="+mn-lt"/>
              </a:rPr>
              <a:t>3D Interactive Experience: Users can explore classrooms, labs, the staffroom, and the auditorium in a fully rendered 3D environment.</a:t>
            </a:r>
          </a:p>
          <a:p>
            <a:pPr marL="571500" indent="-571500">
              <a:buFont typeface="Wingdings" panose="05000000000000000000" pitchFamily="2" charset="2"/>
              <a:buChar char="Ø"/>
            </a:pPr>
            <a:endParaRPr lang="en-US" sz="3400" dirty="0">
              <a:solidFill>
                <a:schemeClr val="bg2"/>
              </a:solidFill>
              <a:latin typeface="Times New Roman"/>
              <a:ea typeface="+mn-lt"/>
              <a:cs typeface="+mn-lt"/>
            </a:endParaRPr>
          </a:p>
          <a:p>
            <a:pPr marL="571500" indent="-571500">
              <a:buFont typeface="Wingdings" panose="05000000000000000000" pitchFamily="2" charset="2"/>
              <a:buChar char="Ø"/>
            </a:pPr>
            <a:r>
              <a:rPr lang="en-US" sz="3400" dirty="0">
                <a:solidFill>
                  <a:schemeClr val="bg2"/>
                </a:solidFill>
                <a:latin typeface="Times New Roman"/>
                <a:ea typeface="+mn-lt"/>
                <a:cs typeface="+mn-lt"/>
              </a:rPr>
              <a:t>Player Movement &amp; Teleportation: Players can move freely or teleport to specific locations instantly using a teleport page.</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465192" y="1402033"/>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3.2 Proposed System</a:t>
            </a:r>
          </a:p>
        </p:txBody>
      </p:sp>
      <p:grpSp>
        <p:nvGrpSpPr>
          <p:cNvPr id="19" name="Group 18"/>
          <p:cNvGrpSpPr/>
          <p:nvPr/>
        </p:nvGrpSpPr>
        <p:grpSpPr>
          <a:xfrm>
            <a:off x="14285955" y="82796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271685" y="7012707"/>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103492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385914" y="3030808"/>
            <a:ext cx="15106869" cy="4596130"/>
          </a:xfrm>
          <a:prstGeom prst="rect">
            <a:avLst/>
          </a:prstGeom>
        </p:spPr>
        <p:txBody>
          <a:bodyPr wrap="square" lIns="0" tIns="0" rIns="0" bIns="0" rtlCol="0" anchor="t">
            <a:spAutoFit/>
          </a:bodyPr>
          <a:lstStyle/>
          <a:p>
            <a:pPr marL="571500" indent="-571500">
              <a:buFont typeface="Wingdings" panose="05000000000000000000" pitchFamily="2" charset="2"/>
              <a:buChar char="Ø"/>
            </a:pPr>
            <a:r>
              <a:rPr lang="en-US" sz="3400" dirty="0">
                <a:solidFill>
                  <a:schemeClr val="bg2"/>
                </a:solidFill>
                <a:latin typeface="Times New Roman"/>
                <a:ea typeface="+mn-lt"/>
                <a:cs typeface="+mn-lt"/>
              </a:rPr>
              <a:t>Realistic Interactions: The system includes door animations and interactive elements to enhance engagement.</a:t>
            </a:r>
          </a:p>
          <a:p>
            <a:pPr marL="571500" indent="-571500">
              <a:buFont typeface="Wingdings" panose="05000000000000000000" pitchFamily="2" charset="2"/>
              <a:buChar char="Ø"/>
            </a:pPr>
            <a:endParaRPr lang="en-US" sz="3400" dirty="0">
              <a:solidFill>
                <a:schemeClr val="bg2"/>
              </a:solidFill>
              <a:latin typeface="Times New Roman"/>
              <a:ea typeface="+mn-lt"/>
              <a:cs typeface="+mn-lt"/>
            </a:endParaRPr>
          </a:p>
          <a:p>
            <a:pPr marL="571500" indent="-571500">
              <a:buFont typeface="Wingdings" panose="05000000000000000000" pitchFamily="2" charset="2"/>
              <a:buChar char="Ø"/>
            </a:pPr>
            <a:r>
              <a:rPr lang="en-US" sz="3400" dirty="0">
                <a:solidFill>
                  <a:schemeClr val="bg2"/>
                </a:solidFill>
                <a:latin typeface="Times New Roman"/>
                <a:ea typeface="+mn-lt"/>
                <a:cs typeface="+mn-lt"/>
              </a:rPr>
              <a:t>Accessible Anytime, Anywhere: Users can experience the campus tour remotely, overcoming geographical barriers.</a:t>
            </a:r>
          </a:p>
          <a:p>
            <a:pPr marL="571500" indent="-571500">
              <a:buFont typeface="Wingdings" panose="05000000000000000000" pitchFamily="2" charset="2"/>
              <a:buChar char="Ø"/>
            </a:pPr>
            <a:endParaRPr lang="en-US" sz="3400" dirty="0">
              <a:solidFill>
                <a:schemeClr val="bg2"/>
              </a:solidFill>
              <a:latin typeface="Times New Roman"/>
              <a:ea typeface="+mn-lt"/>
              <a:cs typeface="+mn-lt"/>
            </a:endParaRPr>
          </a:p>
          <a:p>
            <a:pPr marL="571500" indent="-571500">
              <a:buFont typeface="Wingdings" panose="05000000000000000000" pitchFamily="2" charset="2"/>
              <a:buChar char="Ø"/>
            </a:pPr>
            <a:r>
              <a:rPr lang="en-US" sz="3400" dirty="0">
                <a:solidFill>
                  <a:schemeClr val="bg2"/>
                </a:solidFill>
                <a:latin typeface="Times New Roman"/>
                <a:ea typeface="+mn-lt"/>
                <a:cs typeface="+mn-lt"/>
              </a:rPr>
              <a:t>No Human Guides Required: Eliminates the need for staff or students to conduct physical tours, saving time and resources</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413623" y="1428830"/>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3.2 Proposed System</a:t>
            </a:r>
          </a:p>
        </p:txBody>
      </p:sp>
      <p:grpSp>
        <p:nvGrpSpPr>
          <p:cNvPr id="19" name="Group 18"/>
          <p:cNvGrpSpPr/>
          <p:nvPr/>
        </p:nvGrpSpPr>
        <p:grpSpPr>
          <a:xfrm>
            <a:off x="14228805" y="85476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214535" y="701918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
        <p:nvSpPr>
          <p:cNvPr id="27" name="Freeform 10"/>
          <p:cNvSpPr/>
          <p:nvPr/>
        </p:nvSpPr>
        <p:spPr>
          <a:xfrm>
            <a:off x="299198" y="138154"/>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3078780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45631" y="2583825"/>
            <a:ext cx="15106869" cy="5119350"/>
          </a:xfrm>
          <a:prstGeom prst="rect">
            <a:avLst/>
          </a:prstGeom>
        </p:spPr>
        <p:txBody>
          <a:bodyPr wrap="square" lIns="0" tIns="0" rIns="0" bIns="0" rtlCol="0" anchor="t">
            <a:spAutoFit/>
          </a:bodyPr>
          <a:lstStyle/>
          <a:p>
            <a:r>
              <a:rPr lang="en-US" sz="3400" dirty="0">
                <a:solidFill>
                  <a:schemeClr val="bg2"/>
                </a:solidFill>
                <a:latin typeface="Times New Roman"/>
                <a:ea typeface="+mn-lt"/>
                <a:cs typeface="+mn-lt"/>
              </a:rPr>
              <a:t>The Virtual Campus Tour aims to provide an interactive and immersive way for users to explore the campus digitally. It is designed to be user-friendly, accessible, and engaging. The system’s scope includes:</a:t>
            </a:r>
          </a:p>
          <a:p>
            <a:endParaRPr lang="en-US" sz="3400" dirty="0">
              <a:solidFill>
                <a:schemeClr val="bg2"/>
              </a:solidFill>
              <a:latin typeface="Times New Roman"/>
              <a:ea typeface="+mn-lt"/>
              <a:cs typeface="+mn-lt"/>
            </a:endParaRPr>
          </a:p>
          <a:p>
            <a:pPr marL="457200" indent="-457200">
              <a:buFont typeface="Wingdings" panose="05000000000000000000" pitchFamily="2" charset="2"/>
              <a:buChar char="Ø"/>
            </a:pPr>
            <a:r>
              <a:rPr lang="en-US" sz="3400" dirty="0">
                <a:solidFill>
                  <a:schemeClr val="bg2"/>
                </a:solidFill>
                <a:latin typeface="Times New Roman"/>
                <a:ea typeface="+mn-lt"/>
                <a:cs typeface="+mn-lt"/>
              </a:rPr>
              <a:t>Virtual Exploration: Users can navigate the campus freely and teleport to specific locations such as classrooms, labs, the staffroom, and the auditorium.</a:t>
            </a:r>
          </a:p>
          <a:p>
            <a:pPr marL="457200" indent="-457200">
              <a:buFont typeface="Wingdings" panose="05000000000000000000" pitchFamily="2" charset="2"/>
              <a:buChar char="Ø"/>
            </a:pPr>
            <a:endParaRPr lang="en-US" sz="3400" dirty="0">
              <a:solidFill>
                <a:schemeClr val="bg2"/>
              </a:solidFill>
              <a:latin typeface="Times New Roman"/>
              <a:ea typeface="+mn-lt"/>
              <a:cs typeface="+mn-lt"/>
            </a:endParaRPr>
          </a:p>
          <a:p>
            <a:pPr marL="457200" indent="-457200">
              <a:buFont typeface="Wingdings" panose="05000000000000000000" pitchFamily="2" charset="2"/>
              <a:buChar char="Ø"/>
            </a:pPr>
            <a:r>
              <a:rPr lang="en-US" sz="3400" dirty="0">
                <a:solidFill>
                  <a:schemeClr val="bg2"/>
                </a:solidFill>
                <a:latin typeface="Times New Roman"/>
                <a:ea typeface="+mn-lt"/>
                <a:cs typeface="+mn-lt"/>
              </a:rPr>
              <a:t>3D Realism: The environment is modeled in 3D using Blender, with realistic textures designed in Canva.</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465192" y="1402033"/>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3.3 Scope of the Proposed System</a:t>
            </a:r>
          </a:p>
        </p:txBody>
      </p:sp>
      <p:grpSp>
        <p:nvGrpSpPr>
          <p:cNvPr id="19" name="Group 18"/>
          <p:cNvGrpSpPr/>
          <p:nvPr/>
        </p:nvGrpSpPr>
        <p:grpSpPr>
          <a:xfrm>
            <a:off x="14288674" y="82796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041515" y="7050809"/>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131212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90563" y="3030808"/>
            <a:ext cx="15106869" cy="4185761"/>
          </a:xfrm>
          <a:prstGeom prst="rect">
            <a:avLst/>
          </a:prstGeom>
        </p:spPr>
        <p:txBody>
          <a:bodyPr wrap="square" lIns="0" tIns="0" rIns="0" bIns="0" rtlCol="0" anchor="t">
            <a:spAutoFit/>
          </a:bodyPr>
          <a:lstStyle/>
          <a:p>
            <a:pPr marL="457200" indent="-457200">
              <a:buFont typeface="Wingdings" panose="05000000000000000000" pitchFamily="2" charset="2"/>
              <a:buChar char="Ø"/>
            </a:pPr>
            <a:r>
              <a:rPr lang="en-US" sz="3400" dirty="0">
                <a:solidFill>
                  <a:schemeClr val="bg2"/>
                </a:solidFill>
                <a:latin typeface="Times New Roman"/>
                <a:ea typeface="+mn-lt"/>
                <a:cs typeface="+mn-lt"/>
              </a:rPr>
              <a:t>Interactive Features: Doors are animated and interactive, allowing users to experience a dynamic environment.</a:t>
            </a:r>
          </a:p>
          <a:p>
            <a:pPr marL="457200" indent="-457200">
              <a:buFont typeface="Wingdings" panose="05000000000000000000" pitchFamily="2" charset="2"/>
              <a:buChar char="Ø"/>
            </a:pPr>
            <a:endParaRPr lang="en-US" sz="3400" dirty="0">
              <a:solidFill>
                <a:schemeClr val="bg2"/>
              </a:solidFill>
              <a:latin typeface="Times New Roman"/>
              <a:ea typeface="+mn-lt"/>
              <a:cs typeface="+mn-lt"/>
            </a:endParaRPr>
          </a:p>
          <a:p>
            <a:pPr marL="457200" indent="-457200">
              <a:buFont typeface="Wingdings" panose="05000000000000000000" pitchFamily="2" charset="2"/>
              <a:buChar char="Ø"/>
            </a:pPr>
            <a:r>
              <a:rPr lang="en-US" sz="3400" dirty="0">
                <a:solidFill>
                  <a:schemeClr val="bg2"/>
                </a:solidFill>
                <a:latin typeface="Times New Roman"/>
                <a:ea typeface="+mn-lt"/>
                <a:cs typeface="+mn-lt"/>
              </a:rPr>
              <a:t>Remote Accessibility: The system can be accessed from anywhere, reducing the need for physical campus visits.</a:t>
            </a:r>
          </a:p>
          <a:p>
            <a:pPr marL="457200" indent="-457200">
              <a:buFont typeface="Wingdings" panose="05000000000000000000" pitchFamily="2" charset="2"/>
              <a:buChar char="Ø"/>
            </a:pPr>
            <a:endParaRPr lang="en-US" sz="3400" dirty="0">
              <a:solidFill>
                <a:schemeClr val="bg2"/>
              </a:solidFill>
              <a:latin typeface="Times New Roman"/>
              <a:ea typeface="+mn-lt"/>
              <a:cs typeface="+mn-lt"/>
            </a:endParaRPr>
          </a:p>
          <a:p>
            <a:pPr marL="457200" indent="-457200">
              <a:buFont typeface="Wingdings" panose="05000000000000000000" pitchFamily="2" charset="2"/>
              <a:buChar char="Ø"/>
            </a:pPr>
            <a:r>
              <a:rPr lang="en-US" sz="3400" dirty="0">
                <a:solidFill>
                  <a:schemeClr val="bg2"/>
                </a:solidFill>
                <a:latin typeface="Times New Roman"/>
                <a:ea typeface="+mn-lt"/>
                <a:cs typeface="+mn-lt"/>
              </a:rPr>
              <a:t>Enhanced Engagement: The virtual tour can be used for student orientation, promotional purposes, and academic events</a:t>
            </a:r>
            <a:endParaRPr lang="en-US" sz="2800" dirty="0">
              <a:solidFill>
                <a:schemeClr val="bg1"/>
              </a:solidFill>
              <a:latin typeface="Palatino Linotype"/>
              <a:ea typeface="Garet"/>
              <a:cs typeface="Garet"/>
            </a:endParaRPr>
          </a:p>
        </p:txBody>
      </p:sp>
      <p:sp>
        <p:nvSpPr>
          <p:cNvPr id="12" name="TextBox 12"/>
          <p:cNvSpPr txBox="1"/>
          <p:nvPr/>
        </p:nvSpPr>
        <p:spPr>
          <a:xfrm>
            <a:off x="1590563" y="1498735"/>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3.3 Scope of the Proposed System</a:t>
            </a:r>
          </a:p>
        </p:txBody>
      </p:sp>
      <p:grpSp>
        <p:nvGrpSpPr>
          <p:cNvPr id="19" name="Group 18"/>
          <p:cNvGrpSpPr/>
          <p:nvPr/>
        </p:nvGrpSpPr>
        <p:grpSpPr>
          <a:xfrm>
            <a:off x="14266905" y="92889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282490" y="7029158"/>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633422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 y="3"/>
            <a:ext cx="18295757"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90563" y="1684562"/>
            <a:ext cx="15106869" cy="7058343"/>
          </a:xfrm>
          <a:prstGeom prst="rect">
            <a:avLst/>
          </a:prstGeom>
        </p:spPr>
        <p:txBody>
          <a:bodyPr wrap="square" lIns="0" tIns="0" rIns="0" bIns="0" rtlCol="0" anchor="t">
            <a:spAutoFit/>
          </a:bodyPr>
          <a:lstStyle/>
          <a:p>
            <a:r>
              <a:rPr lang="en-US" sz="3600" b="1" dirty="0">
                <a:solidFill>
                  <a:schemeClr val="bg2"/>
                </a:solidFill>
                <a:latin typeface="Times New Roman"/>
                <a:ea typeface="+mn-lt"/>
                <a:cs typeface="+mn-lt"/>
              </a:rPr>
              <a:t>Aim:</a:t>
            </a:r>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The aim of this project is to develop a Virtual Campus Tour application that provides a 3D interactive experience for users to explore the department’s infrastructure in a realistic and engaging manner.</a:t>
            </a:r>
          </a:p>
          <a:p>
            <a:endParaRPr lang="en-US" sz="3600" b="1" dirty="0">
              <a:solidFill>
                <a:schemeClr val="bg2"/>
              </a:solidFill>
              <a:latin typeface="Times New Roman"/>
              <a:ea typeface="+mn-lt"/>
              <a:cs typeface="+mn-lt"/>
            </a:endParaRPr>
          </a:p>
          <a:p>
            <a:r>
              <a:rPr lang="en-US" sz="3600" b="1" dirty="0">
                <a:solidFill>
                  <a:schemeClr val="bg2"/>
                </a:solidFill>
                <a:latin typeface="Times New Roman"/>
                <a:ea typeface="+mn-lt"/>
                <a:cs typeface="+mn-lt"/>
              </a:rPr>
              <a:t>Objectives:</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1. </a:t>
            </a:r>
            <a:r>
              <a:rPr lang="en-US" sz="3600" b="1" dirty="0">
                <a:solidFill>
                  <a:schemeClr val="bg2"/>
                </a:solidFill>
                <a:latin typeface="Times New Roman"/>
                <a:ea typeface="+mn-lt"/>
                <a:cs typeface="+mn-lt"/>
              </a:rPr>
              <a:t>Create an Immersive Experience</a:t>
            </a:r>
            <a:r>
              <a:rPr lang="en-US" sz="3600" dirty="0">
                <a:solidFill>
                  <a:schemeClr val="bg2"/>
                </a:solidFill>
                <a:latin typeface="Times New Roman"/>
                <a:ea typeface="+mn-lt"/>
                <a:cs typeface="+mn-lt"/>
              </a:rPr>
              <a:t>: Develop a high-quality 3D campus environment with interactive elements.</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2. </a:t>
            </a:r>
            <a:r>
              <a:rPr lang="en-US" sz="3600" b="1" dirty="0">
                <a:solidFill>
                  <a:schemeClr val="bg2"/>
                </a:solidFill>
                <a:latin typeface="Times New Roman"/>
                <a:ea typeface="+mn-lt"/>
                <a:cs typeface="+mn-lt"/>
              </a:rPr>
              <a:t>Improve Accessibility</a:t>
            </a:r>
            <a:r>
              <a:rPr lang="en-US" sz="3600" dirty="0">
                <a:solidFill>
                  <a:schemeClr val="bg2"/>
                </a:solidFill>
                <a:latin typeface="Times New Roman"/>
                <a:ea typeface="+mn-lt"/>
                <a:cs typeface="+mn-lt"/>
              </a:rPr>
              <a:t>: Enable students, faculty, and visitors to explore the campus remotely at any time.</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632016" y="678575"/>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3.4 Aim and Objective of the Proposed System</a:t>
            </a:r>
          </a:p>
        </p:txBody>
      </p:sp>
      <p:grpSp>
        <p:nvGrpSpPr>
          <p:cNvPr id="19" name="Group 18"/>
          <p:cNvGrpSpPr/>
          <p:nvPr/>
        </p:nvGrpSpPr>
        <p:grpSpPr>
          <a:xfrm rot="5400000">
            <a:off x="15686302" y="1330710"/>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004728" y="7178501"/>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657963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90563" y="2367195"/>
            <a:ext cx="15106869" cy="5396349"/>
          </a:xfrm>
          <a:prstGeom prst="rect">
            <a:avLst/>
          </a:prstGeom>
        </p:spPr>
        <p:txBody>
          <a:bodyPr wrap="square" lIns="0" tIns="0" rIns="0" bIns="0" rtlCol="0" anchor="t">
            <a:spAutoFit/>
          </a:bodyPr>
          <a:lstStyle/>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3. </a:t>
            </a:r>
            <a:r>
              <a:rPr lang="en-US" sz="3600" b="1" dirty="0">
                <a:solidFill>
                  <a:schemeClr val="bg2"/>
                </a:solidFill>
                <a:latin typeface="Times New Roman"/>
                <a:ea typeface="+mn-lt"/>
                <a:cs typeface="+mn-lt"/>
              </a:rPr>
              <a:t>Enhance User Interaction</a:t>
            </a:r>
            <a:r>
              <a:rPr lang="en-US" sz="3600" dirty="0">
                <a:solidFill>
                  <a:schemeClr val="bg2"/>
                </a:solidFill>
                <a:latin typeface="Times New Roman"/>
                <a:ea typeface="+mn-lt"/>
                <a:cs typeface="+mn-lt"/>
              </a:rPr>
              <a:t>: Implement player movement, door animations, and teleportation for seamless navigation.</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4. </a:t>
            </a:r>
            <a:r>
              <a:rPr lang="en-US" sz="3600" b="1" dirty="0">
                <a:solidFill>
                  <a:schemeClr val="bg2"/>
                </a:solidFill>
                <a:latin typeface="Times New Roman"/>
                <a:ea typeface="+mn-lt"/>
                <a:cs typeface="+mn-lt"/>
              </a:rPr>
              <a:t>Optimize Performance</a:t>
            </a:r>
            <a:r>
              <a:rPr lang="en-US" sz="3600" dirty="0">
                <a:solidFill>
                  <a:schemeClr val="bg2"/>
                </a:solidFill>
                <a:latin typeface="Times New Roman"/>
                <a:ea typeface="+mn-lt"/>
                <a:cs typeface="+mn-lt"/>
              </a:rPr>
              <a:t>: Ensure the application runs smoothly with efficient 3D models and well-structured code.</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5. </a:t>
            </a:r>
            <a:r>
              <a:rPr lang="en-US" sz="3600" b="1" dirty="0">
                <a:solidFill>
                  <a:schemeClr val="bg2"/>
                </a:solidFill>
                <a:latin typeface="Times New Roman"/>
                <a:ea typeface="+mn-lt"/>
                <a:cs typeface="+mn-lt"/>
              </a:rPr>
              <a:t>Reduce Dependence on Physical Tours</a:t>
            </a:r>
            <a:r>
              <a:rPr lang="en-US" sz="3600" dirty="0">
                <a:solidFill>
                  <a:schemeClr val="bg2"/>
                </a:solidFill>
                <a:latin typeface="Times New Roman"/>
                <a:ea typeface="+mn-lt"/>
                <a:cs typeface="+mn-lt"/>
              </a:rPr>
              <a:t>: Provide an alternative to traditional campus visits, saving time and resources.</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696507" y="1095325"/>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3.4 Aim and Objective of the Proposed System</a:t>
            </a:r>
          </a:p>
        </p:txBody>
      </p:sp>
      <p:grpSp>
        <p:nvGrpSpPr>
          <p:cNvPr id="19" name="Group 18"/>
          <p:cNvGrpSpPr/>
          <p:nvPr/>
        </p:nvGrpSpPr>
        <p:grpSpPr>
          <a:xfrm>
            <a:off x="12531409" y="696060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117609" y="6797501"/>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
        <p:nvSpPr>
          <p:cNvPr id="27" name="Freeform 10"/>
          <p:cNvSpPr/>
          <p:nvPr/>
        </p:nvSpPr>
        <p:spPr>
          <a:xfrm>
            <a:off x="16733043" y="133699"/>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2612825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7"/>
          </a:xfrm>
          <a:prstGeom prst="rect">
            <a:avLst/>
          </a:prstGeom>
        </p:spPr>
      </p:pic>
      <p:sp>
        <p:nvSpPr>
          <p:cNvPr id="6" name="Freeform 6"/>
          <p:cNvSpPr/>
          <p:nvPr/>
        </p:nvSpPr>
        <p:spPr>
          <a:xfrm flipH="1">
            <a:off x="-1583452" y="6994512"/>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90563" y="2367195"/>
            <a:ext cx="15106869" cy="6093976"/>
          </a:xfrm>
          <a:prstGeom prst="rect">
            <a:avLst/>
          </a:prstGeom>
        </p:spPr>
        <p:txBody>
          <a:bodyPr wrap="square" lIns="0" tIns="0" rIns="0" bIns="0" rtlCol="0" anchor="t">
            <a:spAutoFit/>
          </a:bodyPr>
          <a:lstStyle/>
          <a:p>
            <a:r>
              <a:rPr lang="en-US" sz="3600" dirty="0">
                <a:solidFill>
                  <a:schemeClr val="bg2"/>
                </a:solidFill>
                <a:latin typeface="Times New Roman"/>
                <a:ea typeface="+mn-lt"/>
                <a:cs typeface="+mn-lt"/>
              </a:rPr>
              <a:t>A feasibility study evaluates the viability of the proposed Virtual Campus Tour system based on different criteria:</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1. </a:t>
            </a:r>
            <a:r>
              <a:rPr lang="en-US" sz="3600" b="1" dirty="0">
                <a:solidFill>
                  <a:schemeClr val="bg2"/>
                </a:solidFill>
                <a:latin typeface="Garet Bold" panose="020B0604020202020204" charset="0"/>
                <a:ea typeface="+mn-lt"/>
                <a:cs typeface="Times New Roman" panose="02020603050405020304" pitchFamily="18" charset="0"/>
              </a:rPr>
              <a:t>Technical Feasibility:</a:t>
            </a:r>
          </a:p>
          <a:p>
            <a:pPr marL="742950" indent="-742950">
              <a:buAutoNum type="arabicPeriod"/>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The system is developed using Unity (C#) for game development, Blender for 3D modeling, Visual Studio for scripting, and Canva for textures.</a:t>
            </a:r>
          </a:p>
          <a:p>
            <a:pPr marL="571500" indent="-571500">
              <a:buFont typeface="Wingdings" panose="05000000000000000000" pitchFamily="2" charset="2"/>
              <a:buChar char="Ø"/>
            </a:pPr>
            <a:r>
              <a:rPr lang="en-US" sz="3600" dirty="0">
                <a:solidFill>
                  <a:schemeClr val="bg2"/>
                </a:solidFill>
                <a:latin typeface="Times New Roman"/>
                <a:ea typeface="+mn-lt"/>
                <a:cs typeface="+mn-lt"/>
              </a:rPr>
              <a:t>All required technologies are accessible and supported by the development team.</a:t>
            </a:r>
          </a:p>
          <a:p>
            <a:pPr marL="571500" indent="-571500">
              <a:buFont typeface="Wingdings" panose="05000000000000000000" pitchFamily="2" charset="2"/>
              <a:buChar char="Ø"/>
            </a:pPr>
            <a:r>
              <a:rPr lang="en-US" sz="3600" dirty="0">
                <a:solidFill>
                  <a:schemeClr val="bg2"/>
                </a:solidFill>
                <a:latin typeface="Times New Roman"/>
                <a:ea typeface="+mn-lt"/>
                <a:cs typeface="+mn-lt"/>
              </a:rPr>
              <a:t>The project does not require a backend, making implementation straightforward.</a:t>
            </a:r>
          </a:p>
        </p:txBody>
      </p:sp>
      <p:sp>
        <p:nvSpPr>
          <p:cNvPr id="12" name="TextBox 12"/>
          <p:cNvSpPr txBox="1"/>
          <p:nvPr/>
        </p:nvSpPr>
        <p:spPr>
          <a:xfrm>
            <a:off x="1492901" y="928974"/>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3.5 Feasibility Study</a:t>
            </a:r>
          </a:p>
        </p:txBody>
      </p:sp>
      <p:grpSp>
        <p:nvGrpSpPr>
          <p:cNvPr id="19" name="Group 18"/>
          <p:cNvGrpSpPr/>
          <p:nvPr/>
        </p:nvGrpSpPr>
        <p:grpSpPr>
          <a:xfrm>
            <a:off x="14266905" y="29490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4204363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1482906" y="6853937"/>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22604" y="1884196"/>
            <a:ext cx="15106869" cy="6093976"/>
          </a:xfrm>
          <a:prstGeom prst="rect">
            <a:avLst/>
          </a:prstGeom>
        </p:spPr>
        <p:txBody>
          <a:bodyPr wrap="square" lIns="0" tIns="0" rIns="0" bIns="0" rtlCol="0" anchor="t">
            <a:spAutoFit/>
          </a:bodyPr>
          <a:lstStyle/>
          <a:p>
            <a:endParaRPr lang="en-US" sz="3600" dirty="0">
              <a:solidFill>
                <a:schemeClr val="bg2"/>
              </a:solidFill>
              <a:latin typeface="Times New Roman"/>
              <a:ea typeface="+mn-lt"/>
              <a:cs typeface="+mn-lt"/>
            </a:endParaRPr>
          </a:p>
          <a:p>
            <a:pPr marL="742950" indent="-742950">
              <a:buAutoNum type="arabicPeriod" startAt="2"/>
            </a:pPr>
            <a:r>
              <a:rPr lang="en-US" sz="3600" b="1" dirty="0">
                <a:solidFill>
                  <a:schemeClr val="bg2"/>
                </a:solidFill>
                <a:latin typeface="Garet Bold" panose="020B0604020202020204" charset="0"/>
                <a:ea typeface="+mn-lt"/>
                <a:cs typeface="Times New Roman" panose="02020603050405020304" pitchFamily="18" charset="0"/>
              </a:rPr>
              <a:t>Economic Feasibility:</a:t>
            </a:r>
          </a:p>
          <a:p>
            <a:endParaRPr lang="en-US" sz="3600" b="1" dirty="0">
              <a:solidFill>
                <a:schemeClr val="bg2"/>
              </a:solidFill>
              <a:latin typeface="Garet Bold" panose="020B0604020202020204" charset="0"/>
              <a:ea typeface="+mn-lt"/>
              <a:cs typeface="Times New Roman" panose="02020603050405020304" pitchFamily="18" charset="0"/>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The project primarily uses open-source or free-to-use tools like Unity, Blender, and Canva, making it cost-effective.</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No additional hardware is required beyond a standard PC for development and testing.</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Reduces the need for printed brochures or physical guides, saving institutional costs.</a:t>
            </a:r>
          </a:p>
        </p:txBody>
      </p:sp>
      <p:sp>
        <p:nvSpPr>
          <p:cNvPr id="12" name="TextBox 12"/>
          <p:cNvSpPr txBox="1"/>
          <p:nvPr/>
        </p:nvSpPr>
        <p:spPr>
          <a:xfrm>
            <a:off x="1492901" y="1022484"/>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3.5 Feasibility Study</a:t>
            </a:r>
          </a:p>
        </p:txBody>
      </p:sp>
      <p:grpSp>
        <p:nvGrpSpPr>
          <p:cNvPr id="19" name="Group 18"/>
          <p:cNvGrpSpPr/>
          <p:nvPr/>
        </p:nvGrpSpPr>
        <p:grpSpPr>
          <a:xfrm>
            <a:off x="13435943" y="52033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813386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1905000" y="7171871"/>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20779" y="2066192"/>
            <a:ext cx="15106869" cy="5539978"/>
          </a:xfrm>
          <a:prstGeom prst="rect">
            <a:avLst/>
          </a:prstGeom>
        </p:spPr>
        <p:txBody>
          <a:bodyPr wrap="square" lIns="0" tIns="0" rIns="0" bIns="0" rtlCol="0" anchor="t">
            <a:spAutoFit/>
          </a:bodyPr>
          <a:lstStyle/>
          <a:p>
            <a:endParaRPr lang="en-US" sz="3600" dirty="0">
              <a:solidFill>
                <a:schemeClr val="bg2"/>
              </a:solidFill>
              <a:latin typeface="Times New Roman"/>
              <a:ea typeface="+mn-lt"/>
              <a:cs typeface="+mn-lt"/>
            </a:endParaRPr>
          </a:p>
          <a:p>
            <a:r>
              <a:rPr lang="en-US" sz="3600" b="1" dirty="0">
                <a:solidFill>
                  <a:schemeClr val="bg2"/>
                </a:solidFill>
                <a:latin typeface="Garet Bold" panose="020B0604020202020204" charset="0"/>
                <a:ea typeface="+mn-lt"/>
                <a:cs typeface="Times New Roman" panose="02020603050405020304" pitchFamily="18" charset="0"/>
              </a:rPr>
              <a:t>3. Operational Feasibility:</a:t>
            </a:r>
          </a:p>
          <a:p>
            <a:pPr marL="571500" indent="-571500">
              <a:buFont typeface="Wingdings" panose="05000000000000000000" pitchFamily="2" charset="2"/>
              <a:buChar char="Ø"/>
            </a:pPr>
            <a:endParaRPr lang="en-US" sz="3600" b="1" dirty="0">
              <a:solidFill>
                <a:schemeClr val="bg2"/>
              </a:solidFill>
              <a:latin typeface="Garet Bold" panose="020B0604020202020204" charset="0"/>
              <a:ea typeface="+mn-lt"/>
              <a:cs typeface="Times New Roman" panose="02020603050405020304" pitchFamily="18" charset="0"/>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The system provides an easy-to-use interface for users, with intuitive movement and teleportation controls.</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It meets the needs of students, faculty, and visitors by offering a realistic and detailed virtual experience.</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No additional training is required for users, as the system is self-explanatory</a:t>
            </a:r>
          </a:p>
        </p:txBody>
      </p:sp>
      <p:sp>
        <p:nvSpPr>
          <p:cNvPr id="12" name="TextBox 12"/>
          <p:cNvSpPr txBox="1"/>
          <p:nvPr/>
        </p:nvSpPr>
        <p:spPr>
          <a:xfrm>
            <a:off x="1492901" y="1186386"/>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3.5 Feasibility Study</a:t>
            </a:r>
          </a:p>
        </p:txBody>
      </p:sp>
      <p:grpSp>
        <p:nvGrpSpPr>
          <p:cNvPr id="19" name="Group 18"/>
          <p:cNvGrpSpPr/>
          <p:nvPr/>
        </p:nvGrpSpPr>
        <p:grpSpPr>
          <a:xfrm>
            <a:off x="13711381" y="89935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27364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1752600" y="7015051"/>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92901" y="1997986"/>
            <a:ext cx="15106869" cy="4431983"/>
          </a:xfrm>
          <a:prstGeom prst="rect">
            <a:avLst/>
          </a:prstGeom>
        </p:spPr>
        <p:txBody>
          <a:bodyPr wrap="square" lIns="0" tIns="0" rIns="0" bIns="0" rtlCol="0" anchor="t">
            <a:spAutoFit/>
          </a:bodyPr>
          <a:lstStyle/>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r>
              <a:rPr lang="en-US" sz="3600" b="1" dirty="0">
                <a:solidFill>
                  <a:schemeClr val="bg2"/>
                </a:solidFill>
                <a:latin typeface="Garet Bold" panose="020B0604020202020204" charset="0"/>
                <a:ea typeface="+mn-lt"/>
                <a:cs typeface="Times New Roman" panose="02020603050405020304" pitchFamily="18" charset="0"/>
              </a:rPr>
              <a:t>4. Time </a:t>
            </a:r>
            <a:r>
              <a:rPr lang="en-US" sz="3600" b="1" dirty="0" err="1">
                <a:solidFill>
                  <a:schemeClr val="bg2"/>
                </a:solidFill>
                <a:latin typeface="Garet Bold" panose="020B0604020202020204" charset="0"/>
                <a:ea typeface="+mn-lt"/>
                <a:cs typeface="Times New Roman" panose="02020603050405020304" pitchFamily="18" charset="0"/>
              </a:rPr>
              <a:t>Feasibilit</a:t>
            </a:r>
            <a:r>
              <a:rPr lang="en-AS" sz="3600" b="1" dirty="0">
                <a:solidFill>
                  <a:schemeClr val="bg2"/>
                </a:solidFill>
                <a:latin typeface="Garet Bold" panose="020B0604020202020204" charset="0"/>
                <a:ea typeface="+mn-lt"/>
                <a:cs typeface="Times New Roman" panose="02020603050405020304" pitchFamily="18" charset="0"/>
              </a:rPr>
              <a:t>y</a:t>
            </a:r>
            <a:endParaRPr lang="en-US" sz="3600" b="1" dirty="0"/>
          </a:p>
          <a:p>
            <a:pPr marL="571500" indent="-571500">
              <a:buFont typeface="Wingdings" panose="05000000000000000000" pitchFamily="2" charset="2"/>
              <a:buChar char="Ø"/>
            </a:pPr>
            <a:r>
              <a:rPr lang="en-US" sz="3600" dirty="0">
                <a:solidFill>
                  <a:schemeClr val="bg2"/>
                </a:solidFill>
                <a:latin typeface="Times New Roman"/>
                <a:ea typeface="+mn-lt"/>
                <a:cs typeface="+mn-lt"/>
              </a:rPr>
              <a:t>The development timeline is manageable, given the available resources and team expertise.</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The project can be expanded in future iterations with additional features like VR support.</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p:txBody>
      </p:sp>
      <p:sp>
        <p:nvSpPr>
          <p:cNvPr id="12" name="TextBox 12"/>
          <p:cNvSpPr txBox="1"/>
          <p:nvPr/>
        </p:nvSpPr>
        <p:spPr>
          <a:xfrm>
            <a:off x="1492901" y="1183598"/>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3.5 Feasibility Study</a:t>
            </a:r>
          </a:p>
        </p:txBody>
      </p:sp>
      <p:grpSp>
        <p:nvGrpSpPr>
          <p:cNvPr id="19" name="Group 18"/>
          <p:cNvGrpSpPr/>
          <p:nvPr/>
        </p:nvGrpSpPr>
        <p:grpSpPr>
          <a:xfrm>
            <a:off x="13719001" y="60952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10"/>
          <p:cNvSpPr/>
          <p:nvPr/>
        </p:nvSpPr>
        <p:spPr>
          <a:xfrm>
            <a:off x="16552500" y="8742428"/>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3212332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70" y="6588"/>
            <a:ext cx="18745201" cy="10286356"/>
          </a:xfrm>
          <a:prstGeom prst="rect">
            <a:avLst/>
          </a:prstGeom>
        </p:spPr>
      </p:pic>
      <p:sp>
        <p:nvSpPr>
          <p:cNvPr id="14" name="Freeform 7">
            <a:extLst>
              <a:ext uri="{FF2B5EF4-FFF2-40B4-BE49-F238E27FC236}">
                <a16:creationId xmlns:a16="http://schemas.microsoft.com/office/drawing/2014/main" id="{EC84A594-F445-52B3-6602-18117E5B046E}"/>
              </a:ext>
            </a:extLst>
          </p:cNvPr>
          <p:cNvSpPr/>
          <p:nvPr/>
        </p:nvSpPr>
        <p:spPr>
          <a:xfrm>
            <a:off x="6899969" y="537627"/>
            <a:ext cx="872902" cy="691974"/>
          </a:xfrm>
          <a:custGeom>
            <a:avLst/>
            <a:gdLst/>
            <a:ahLst/>
            <a:cxnLst/>
            <a:rect l="l" t="t" r="r" b="b"/>
            <a:pathLst>
              <a:path w="872902" h="691974">
                <a:moveTo>
                  <a:pt x="0" y="0"/>
                </a:moveTo>
                <a:lnTo>
                  <a:pt x="872902" y="0"/>
                </a:lnTo>
                <a:lnTo>
                  <a:pt x="872902" y="691974"/>
                </a:lnTo>
                <a:lnTo>
                  <a:pt x="0" y="691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8" descr="A bright star in the dark&#10;&#10;AI-generated content may be incorrect.">
            <a:extLst>
              <a:ext uri="{FF2B5EF4-FFF2-40B4-BE49-F238E27FC236}">
                <a16:creationId xmlns:a16="http://schemas.microsoft.com/office/drawing/2014/main" id="{5BC227F0-D9CC-0E19-D981-62787A1C89B4}"/>
              </a:ext>
            </a:extLst>
          </p:cNvPr>
          <p:cNvSpPr/>
          <p:nvPr/>
        </p:nvSpPr>
        <p:spPr>
          <a:xfrm>
            <a:off x="15640561" y="659501"/>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sp>
        <p:nvSpPr>
          <p:cNvPr id="18" name="TextBox 9">
            <a:extLst>
              <a:ext uri="{FF2B5EF4-FFF2-40B4-BE49-F238E27FC236}">
                <a16:creationId xmlns:a16="http://schemas.microsoft.com/office/drawing/2014/main" id="{CE37DDFC-2363-2724-6FA6-AF885E97C79B}"/>
              </a:ext>
            </a:extLst>
          </p:cNvPr>
          <p:cNvSpPr txBox="1"/>
          <p:nvPr/>
        </p:nvSpPr>
        <p:spPr>
          <a:xfrm>
            <a:off x="7767633" y="387192"/>
            <a:ext cx="2716217" cy="978717"/>
          </a:xfrm>
          <a:prstGeom prst="rect">
            <a:avLst/>
          </a:prstGeom>
        </p:spPr>
        <p:txBody>
          <a:bodyPr lIns="0" tIns="0" rIns="0" bIns="0" rtlCol="0" anchor="t">
            <a:spAutoFit/>
          </a:bodyPr>
          <a:lstStyle/>
          <a:p>
            <a:pPr algn="ctr">
              <a:lnSpc>
                <a:spcPts val="8004"/>
              </a:lnSpc>
              <a:spcBef>
                <a:spcPct val="0"/>
              </a:spcBef>
            </a:pPr>
            <a:r>
              <a:rPr lang="en-US" sz="5717" b="1">
                <a:solidFill>
                  <a:srgbClr val="F6E0F5"/>
                </a:solidFill>
                <a:latin typeface="Garet Bold"/>
                <a:ea typeface="Garet Bold"/>
                <a:cs typeface="Garet Bold"/>
                <a:sym typeface="Garet Bold"/>
              </a:rPr>
              <a:t>INDEX</a:t>
            </a:r>
          </a:p>
        </p:txBody>
      </p:sp>
      <p:graphicFrame>
        <p:nvGraphicFramePr>
          <p:cNvPr id="20" name="Table 19">
            <a:extLst>
              <a:ext uri="{FF2B5EF4-FFF2-40B4-BE49-F238E27FC236}">
                <a16:creationId xmlns:a16="http://schemas.microsoft.com/office/drawing/2014/main" id="{F900FE71-215D-6101-B607-C8D587826AEB}"/>
              </a:ext>
            </a:extLst>
          </p:cNvPr>
          <p:cNvGraphicFramePr>
            <a:graphicFrameLocks noGrp="1"/>
          </p:cNvGraphicFramePr>
          <p:nvPr/>
        </p:nvGraphicFramePr>
        <p:xfrm>
          <a:off x="2224767" y="1530804"/>
          <a:ext cx="13357528" cy="7270292"/>
        </p:xfrm>
        <a:graphic>
          <a:graphicData uri="http://schemas.openxmlformats.org/drawingml/2006/table">
            <a:tbl>
              <a:tblPr bandRow="1">
                <a:tableStyleId>{BC89EF96-8CEA-46FF-86C4-4CE0E7609802}</a:tableStyleId>
              </a:tblPr>
              <a:tblGrid>
                <a:gridCol w="1467389">
                  <a:extLst>
                    <a:ext uri="{9D8B030D-6E8A-4147-A177-3AD203B41FA5}">
                      <a16:colId xmlns:a16="http://schemas.microsoft.com/office/drawing/2014/main" val="4090480441"/>
                    </a:ext>
                  </a:extLst>
                </a:gridCol>
                <a:gridCol w="1315499">
                  <a:extLst>
                    <a:ext uri="{9D8B030D-6E8A-4147-A177-3AD203B41FA5}">
                      <a16:colId xmlns:a16="http://schemas.microsoft.com/office/drawing/2014/main" val="1589325764"/>
                    </a:ext>
                  </a:extLst>
                </a:gridCol>
                <a:gridCol w="8361052">
                  <a:extLst>
                    <a:ext uri="{9D8B030D-6E8A-4147-A177-3AD203B41FA5}">
                      <a16:colId xmlns:a16="http://schemas.microsoft.com/office/drawing/2014/main" val="726814438"/>
                    </a:ext>
                  </a:extLst>
                </a:gridCol>
                <a:gridCol w="2213588">
                  <a:extLst>
                    <a:ext uri="{9D8B030D-6E8A-4147-A177-3AD203B41FA5}">
                      <a16:colId xmlns:a16="http://schemas.microsoft.com/office/drawing/2014/main" val="3574489571"/>
                    </a:ext>
                  </a:extLst>
                </a:gridCol>
              </a:tblGrid>
              <a:tr h="900552">
                <a:tc>
                  <a:txBody>
                    <a:bodyPr/>
                    <a:lstStyle/>
                    <a:p>
                      <a:pPr lvl="0" algn="just">
                        <a:lnSpc>
                          <a:spcPts val="1950"/>
                        </a:lnSpc>
                        <a:buNone/>
                      </a:pPr>
                      <a:endParaRPr lang="en-IN" sz="2600" dirty="0">
                        <a:solidFill>
                          <a:srgbClr val="FFFFFF"/>
                        </a:solidFill>
                        <a:effectLst/>
                      </a:endParaRPr>
                    </a:p>
                    <a:p>
                      <a:pPr lvl="0" algn="just">
                        <a:lnSpc>
                          <a:spcPts val="1950"/>
                        </a:lnSpc>
                        <a:buNone/>
                      </a:pPr>
                      <a:r>
                        <a:rPr lang="en-IN" sz="2600" dirty="0">
                          <a:solidFill>
                            <a:srgbClr val="FFFFFF"/>
                          </a:solidFill>
                          <a:effectLst/>
                        </a:rPr>
                        <a:t>Sr.NO</a:t>
                      </a:r>
                      <a:endParaRPr lang="en-US" sz="260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txBody>
                  <a:tcPr marL="68580" marR="68580"/>
                </a:tc>
                <a:tc>
                  <a:txBody>
                    <a:bodyPr/>
                    <a:lstStyle/>
                    <a:p>
                      <a:pPr lvl="0" algn="ctr">
                        <a:lnSpc>
                          <a:spcPts val="1950"/>
                        </a:lnSpc>
                        <a:buNone/>
                      </a:pPr>
                      <a:endParaRPr lang="en-US" sz="2600" dirty="0">
                        <a:solidFill>
                          <a:srgbClr val="FFFFFF"/>
                        </a:solidFill>
                        <a:effectLst/>
                      </a:endParaRPr>
                    </a:p>
                    <a:p>
                      <a:pPr lvl="0" algn="ctr">
                        <a:lnSpc>
                          <a:spcPts val="1950"/>
                        </a:lnSpc>
                        <a:buNone/>
                      </a:pPr>
                      <a:r>
                        <a:rPr lang="en-US" sz="2600" dirty="0">
                          <a:solidFill>
                            <a:srgbClr val="FFFFFF"/>
                          </a:solidFill>
                          <a:effectLst/>
                        </a:rPr>
                        <a:t>Subject</a:t>
                      </a:r>
                      <a:endParaRPr lang="en-US" sz="260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p>
                      <a:pPr lvl="0" algn="ctr">
                        <a:lnSpc>
                          <a:spcPts val="1950"/>
                        </a:lnSpc>
                        <a:buNone/>
                      </a:pPr>
                      <a:r>
                        <a:rPr lang="en-US" sz="2600" dirty="0">
                          <a:solidFill>
                            <a:srgbClr val="FFFFFF"/>
                          </a:solidFill>
                          <a:effectLst/>
                        </a:rPr>
                        <a:t>Page Redirect </a:t>
                      </a:r>
                    </a:p>
                  </a:txBody>
                  <a:tcPr marL="68580" marR="68580"/>
                </a:tc>
                <a:extLst>
                  <a:ext uri="{0D108BD9-81ED-4DB2-BD59-A6C34878D82A}">
                    <a16:rowId xmlns:a16="http://schemas.microsoft.com/office/drawing/2014/main" val="2525054407"/>
                  </a:ext>
                </a:extLst>
              </a:tr>
              <a:tr h="636974">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1.</a:t>
                      </a:r>
                    </a:p>
                  </a:txBody>
                  <a:tcPr marL="68580" marR="68580"/>
                </a:tc>
                <a:tc>
                  <a:txBody>
                    <a:bodyPr/>
                    <a:lstStyle/>
                    <a:p>
                      <a:pPr algn="ctr" fontAlgn="base">
                        <a:lnSpc>
                          <a:spcPts val="1800"/>
                        </a:lnSpc>
                        <a:buNone/>
                      </a:pPr>
                      <a:endParaRPr lang="en-US" sz="2400" dirty="0">
                        <a:solidFill>
                          <a:srgbClr val="FFFFFF"/>
                        </a:solidFill>
                        <a:effectLst/>
                      </a:endParaRP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Project Profile &amp; Company Profile</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1750674007"/>
                  </a:ext>
                </a:extLst>
              </a:tr>
              <a:tr h="636974">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2.</a:t>
                      </a:r>
                    </a:p>
                  </a:txBody>
                  <a:tcPr marL="68580" marR="68580"/>
                </a:tc>
                <a:tc>
                  <a:txBody>
                    <a:bodyPr/>
                    <a:lstStyle/>
                    <a:p>
                      <a:pPr algn="ctr" fontAlgn="base">
                        <a:lnSpc>
                          <a:spcPts val="1800"/>
                        </a:lnSpc>
                        <a:buNone/>
                      </a:pPr>
                      <a:endParaRPr lang="en-US" sz="2400" dirty="0">
                        <a:solidFill>
                          <a:srgbClr val="FFFFFF"/>
                        </a:solidFill>
                        <a:effectLst/>
                      </a:endParaRP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Introduction to tools</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1318428949"/>
                  </a:ext>
                </a:extLst>
              </a:tr>
              <a:tr h="636974">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a:t>
                      </a:r>
                    </a:p>
                  </a:txBody>
                  <a:tcPr marL="68580" marR="68580"/>
                </a:tc>
                <a:tc>
                  <a:txBody>
                    <a:bodyPr/>
                    <a:lstStyle/>
                    <a:p>
                      <a:pPr algn="ctr" fontAlgn="base">
                        <a:lnSpc>
                          <a:spcPts val="1800"/>
                        </a:lnSpc>
                        <a:buNone/>
                      </a:pPr>
                      <a:endParaRPr lang="en-US" sz="2400" dirty="0">
                        <a:solidFill>
                          <a:srgbClr val="FFFFFF"/>
                        </a:solidFill>
                        <a:effectLst/>
                      </a:endParaRP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System Study</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3791722655"/>
                  </a:ext>
                </a:extLst>
              </a:tr>
              <a:tr h="636974">
                <a:tc>
                  <a:txBody>
                    <a:bodyPr/>
                    <a:lstStyle/>
                    <a:p>
                      <a:pPr algn="ctr" fontAlgn="auto">
                        <a:lnSpc>
                          <a:spcPts val="1800"/>
                        </a:lnSpc>
                        <a:buNone/>
                      </a:pPr>
                      <a:endParaRPr lang="en-IN" sz="2400" dirty="0">
                        <a:solidFill>
                          <a:srgbClr val="FFFFFF"/>
                        </a:solidFill>
                        <a:effectLst/>
                      </a:endParaRPr>
                    </a:p>
                  </a:txBody>
                  <a:tcPr marL="68580" marR="68580"/>
                </a:tc>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3.1.</a:t>
                      </a: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Existing System</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2966546041"/>
                  </a:ext>
                </a:extLst>
              </a:tr>
              <a:tr h="636974">
                <a:tc>
                  <a:txBody>
                    <a:bodyPr/>
                    <a:lstStyle/>
                    <a:p>
                      <a:pPr algn="ctr" fontAlgn="base">
                        <a:lnSpc>
                          <a:spcPts val="1800"/>
                        </a:lnSpc>
                        <a:buNone/>
                      </a:pPr>
                      <a:endParaRPr lang="en-US" sz="2400" dirty="0">
                        <a:solidFill>
                          <a:srgbClr val="FFFFFF"/>
                        </a:solidFill>
                        <a:effectLst/>
                      </a:endParaRPr>
                    </a:p>
                  </a:txBody>
                  <a:tcPr marL="68580" marR="68580"/>
                </a:tc>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3.2.</a:t>
                      </a: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Proposed System</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2700891826"/>
                  </a:ext>
                </a:extLst>
              </a:tr>
              <a:tr h="636974">
                <a:tc>
                  <a:txBody>
                    <a:bodyPr/>
                    <a:lstStyle/>
                    <a:p>
                      <a:pPr algn="ctr" fontAlgn="auto">
                        <a:lnSpc>
                          <a:spcPts val="1800"/>
                        </a:lnSpc>
                        <a:buNone/>
                      </a:pPr>
                      <a:endParaRPr lang="en-IN" sz="2400" dirty="0">
                        <a:solidFill>
                          <a:srgbClr val="FFFFFF"/>
                        </a:solidFill>
                        <a:effectLst/>
                      </a:endParaRPr>
                    </a:p>
                  </a:txBody>
                  <a:tcPr marL="68580" marR="68580"/>
                </a:tc>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3.3.</a:t>
                      </a: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Scope of the Proposed System</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4243835043"/>
                  </a:ext>
                </a:extLst>
              </a:tr>
              <a:tr h="636974">
                <a:tc>
                  <a:txBody>
                    <a:bodyPr/>
                    <a:lstStyle/>
                    <a:p>
                      <a:pPr algn="ctr" fontAlgn="auto">
                        <a:lnSpc>
                          <a:spcPts val="1800"/>
                        </a:lnSpc>
                        <a:buNone/>
                      </a:pPr>
                      <a:endParaRPr lang="en-IN" sz="2400" dirty="0">
                        <a:solidFill>
                          <a:srgbClr val="FFFFFF"/>
                        </a:solidFill>
                        <a:effectLst/>
                      </a:endParaRPr>
                    </a:p>
                  </a:txBody>
                  <a:tcPr marL="68580" marR="68580"/>
                </a:tc>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3.4.</a:t>
                      </a: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Aim and Objective of the Proposed System</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919832812"/>
                  </a:ext>
                </a:extLst>
              </a:tr>
              <a:tr h="636974">
                <a:tc>
                  <a:txBody>
                    <a:bodyPr/>
                    <a:lstStyle/>
                    <a:p>
                      <a:pPr algn="ctr" fontAlgn="auto">
                        <a:lnSpc>
                          <a:spcPts val="1800"/>
                        </a:lnSpc>
                        <a:buNone/>
                      </a:pPr>
                      <a:endParaRPr lang="en-IN" sz="2400" dirty="0">
                        <a:solidFill>
                          <a:srgbClr val="FFFFFF"/>
                        </a:solidFill>
                        <a:effectLst/>
                      </a:endParaRPr>
                    </a:p>
                  </a:txBody>
                  <a:tcPr marL="68580" marR="68580"/>
                </a:tc>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3.5.</a:t>
                      </a:r>
                    </a:p>
                  </a:txBody>
                  <a:tcPr marL="68580" marR="68580"/>
                </a:tc>
                <a:tc>
                  <a:txBody>
                    <a:bodyPr/>
                    <a:lstStyle/>
                    <a:p>
                      <a:pPr algn="l" fontAlgn="auto">
                        <a:lnSpc>
                          <a:spcPts val="1800"/>
                        </a:lnSpc>
                        <a:buNone/>
                      </a:pPr>
                      <a:endParaRPr lang="en-US" sz="2400" dirty="0">
                        <a:solidFill>
                          <a:srgbClr val="FFFFFF"/>
                        </a:solidFill>
                        <a:effectLst/>
                      </a:endParaRPr>
                    </a:p>
                    <a:p>
                      <a:pPr algn="l" fontAlgn="base">
                        <a:lnSpc>
                          <a:spcPts val="1800"/>
                        </a:lnSpc>
                        <a:buNone/>
                      </a:pPr>
                      <a:r>
                        <a:rPr lang="en-US" sz="2400" dirty="0">
                          <a:solidFill>
                            <a:srgbClr val="FFFFFF"/>
                          </a:solidFill>
                          <a:effectLst/>
                        </a:rPr>
                        <a:t>Feasibility Study</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2107487681"/>
                  </a:ext>
                </a:extLst>
              </a:tr>
              <a:tr h="636974">
                <a:tc>
                  <a:txBody>
                    <a:bodyPr/>
                    <a:lstStyle/>
                    <a:p>
                      <a:pPr algn="ctr" fontAlgn="auto">
                        <a:lnSpc>
                          <a:spcPts val="1425"/>
                        </a:lnSpc>
                        <a:buNone/>
                      </a:pPr>
                      <a:endParaRPr lang="en-IN" sz="2400" dirty="0">
                        <a:solidFill>
                          <a:srgbClr val="FFFFFF"/>
                        </a:solidFill>
                        <a:effectLst/>
                      </a:endParaRPr>
                    </a:p>
                  </a:txBody>
                  <a:tcPr marL="68580" marR="68580"/>
                </a:tc>
                <a:tc>
                  <a:txBody>
                    <a:bodyPr/>
                    <a:lstStyle/>
                    <a:p>
                      <a:pPr algn="ctr" fontAlgn="auto">
                        <a:lnSpc>
                          <a:spcPts val="1425"/>
                        </a:lnSpc>
                        <a:buNone/>
                      </a:pPr>
                      <a:endParaRPr lang="en-IN" sz="2400" dirty="0">
                        <a:solidFill>
                          <a:srgbClr val="FFFFFF"/>
                        </a:solidFill>
                        <a:effectLst/>
                      </a:endParaRPr>
                    </a:p>
                  </a:txBody>
                  <a:tcPr marL="68580" marR="68580"/>
                </a:tc>
                <a:tc>
                  <a:txBody>
                    <a:bodyPr/>
                    <a:lstStyle/>
                    <a:p>
                      <a:pPr marL="0" marR="0" lvl="0" indent="0" algn="l" defTabSz="914400" rtl="0" eaLnBrk="1" fontAlgn="auto" latinLnBrk="0" hangingPunct="1">
                        <a:lnSpc>
                          <a:spcPts val="1800"/>
                        </a:lnSpc>
                        <a:spcBef>
                          <a:spcPts val="0"/>
                        </a:spcBef>
                        <a:spcAft>
                          <a:spcPts val="0"/>
                        </a:spcAft>
                        <a:buClrTx/>
                        <a:buSzTx/>
                        <a:buFontTx/>
                        <a:buNone/>
                        <a:tabLst/>
                        <a:defRPr/>
                      </a:pPr>
                      <a:r>
                        <a:rPr lang="en-US" sz="2400" dirty="0">
                          <a:solidFill>
                            <a:srgbClr val="FFFFFF"/>
                          </a:solidFill>
                          <a:effectLst/>
                        </a:rPr>
                        <a:t>Technical Feasibility</a:t>
                      </a: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1428375747"/>
                  </a:ext>
                </a:extLst>
              </a:tr>
              <a:tr h="636974">
                <a:tc>
                  <a:txBody>
                    <a:bodyPr/>
                    <a:lstStyle/>
                    <a:p>
                      <a:pPr algn="ctr" fontAlgn="auto">
                        <a:lnSpc>
                          <a:spcPts val="1425"/>
                        </a:lnSpc>
                        <a:buNone/>
                      </a:pPr>
                      <a:endParaRPr lang="en-IN" sz="2400" dirty="0">
                        <a:solidFill>
                          <a:srgbClr val="FFFFFF"/>
                        </a:solidFill>
                        <a:effectLst/>
                      </a:endParaRPr>
                    </a:p>
                  </a:txBody>
                  <a:tcPr marL="68580" marR="68580"/>
                </a:tc>
                <a:tc>
                  <a:txBody>
                    <a:bodyPr/>
                    <a:lstStyle/>
                    <a:p>
                      <a:pPr algn="ctr" fontAlgn="auto">
                        <a:lnSpc>
                          <a:spcPts val="1425"/>
                        </a:lnSpc>
                        <a:buNone/>
                      </a:pPr>
                      <a:endParaRPr lang="en-IN" sz="2400" dirty="0">
                        <a:solidFill>
                          <a:srgbClr val="FFFFFF"/>
                        </a:solidFill>
                        <a:effectLst/>
                      </a:endParaRPr>
                    </a:p>
                  </a:txBody>
                  <a:tcPr marL="68580" marR="68580"/>
                </a:tc>
                <a:tc>
                  <a:txBody>
                    <a:bodyPr/>
                    <a:lstStyle/>
                    <a:p>
                      <a:pPr algn="l" fontAlgn="base">
                        <a:lnSpc>
                          <a:spcPts val="1800"/>
                        </a:lnSpc>
                        <a:buNone/>
                      </a:pPr>
                      <a:r>
                        <a:rPr lang="en-US" sz="2400" dirty="0">
                          <a:solidFill>
                            <a:srgbClr val="FFFFFF"/>
                          </a:solidFill>
                          <a:effectLst/>
                        </a:rPr>
                        <a:t>Economical Feasibility</a:t>
                      </a:r>
                      <a:r>
                        <a:rPr lang="en-AS" sz="2400" dirty="0">
                          <a:solidFill>
                            <a:srgbClr val="FFFFFF"/>
                          </a:solidFill>
                          <a:effectLst/>
                        </a:rPr>
                        <a:t> </a:t>
                      </a:r>
                      <a:endParaRPr lang="en-US" sz="2400" dirty="0">
                        <a:solidFill>
                          <a:srgbClr val="FFFFFF"/>
                        </a:solidFill>
                        <a:effectLst/>
                      </a:endParaRP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2689272033"/>
                  </a:ext>
                </a:extLst>
              </a:tr>
            </a:tbl>
          </a:graphicData>
        </a:graphic>
      </p:graphicFrame>
      <p:sp>
        <p:nvSpPr>
          <p:cNvPr id="3" name="Freeform 3" descr="A rainbow colored ring on a black background&#10;&#10;AI-generated content may be incorrect.">
            <a:extLst>
              <a:ext uri="{FF2B5EF4-FFF2-40B4-BE49-F238E27FC236}">
                <a16:creationId xmlns:a16="http://schemas.microsoft.com/office/drawing/2014/main" id="{8B077564-166C-E46E-F760-432B311E2016}"/>
              </a:ext>
            </a:extLst>
          </p:cNvPr>
          <p:cNvSpPr/>
          <p:nvPr/>
        </p:nvSpPr>
        <p:spPr>
          <a:xfrm>
            <a:off x="15116764" y="7050140"/>
            <a:ext cx="4148470" cy="3698158"/>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grpSp>
        <p:nvGrpSpPr>
          <p:cNvPr id="9" name="Group 4">
            <a:extLst>
              <a:ext uri="{FF2B5EF4-FFF2-40B4-BE49-F238E27FC236}">
                <a16:creationId xmlns:a16="http://schemas.microsoft.com/office/drawing/2014/main" id="{39EB77A0-906F-6232-9C1B-60BEE3420ED5}"/>
              </a:ext>
            </a:extLst>
          </p:cNvPr>
          <p:cNvGrpSpPr/>
          <p:nvPr/>
        </p:nvGrpSpPr>
        <p:grpSpPr>
          <a:xfrm>
            <a:off x="16637799" y="8569331"/>
            <a:ext cx="1108724" cy="558571"/>
            <a:chOff x="0" y="0"/>
            <a:chExt cx="1478298" cy="744761"/>
          </a:xfrm>
        </p:grpSpPr>
        <p:sp>
          <p:nvSpPr>
            <p:cNvPr id="5" name="Freeform 5">
              <a:extLst>
                <a:ext uri="{FF2B5EF4-FFF2-40B4-BE49-F238E27FC236}">
                  <a16:creationId xmlns:a16="http://schemas.microsoft.com/office/drawing/2014/main" id="{22BB6CD4-3F63-3B58-A0FD-86B6DBF3B3EA}"/>
                </a:ext>
              </a:extLst>
            </p:cNvPr>
            <p:cNvSpPr/>
            <p:nvPr/>
          </p:nvSpPr>
          <p:spPr>
            <a:xfrm flipH="1">
              <a:off x="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6">
              <a:extLst>
                <a:ext uri="{FF2B5EF4-FFF2-40B4-BE49-F238E27FC236}">
                  <a16:creationId xmlns:a16="http://schemas.microsoft.com/office/drawing/2014/main" id="{5ECB2946-7BD1-5233-FDAD-E30A693C7116}"/>
                </a:ext>
              </a:extLst>
            </p:cNvPr>
            <p:cNvSpPr/>
            <p:nvPr/>
          </p:nvSpPr>
          <p:spPr>
            <a:xfrm flipH="1">
              <a:off x="73760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1" name="Group 10"/>
          <p:cNvGrpSpPr/>
          <p:nvPr/>
        </p:nvGrpSpPr>
        <p:grpSpPr>
          <a:xfrm>
            <a:off x="13318992" y="2158266"/>
            <a:ext cx="2057400" cy="851634"/>
            <a:chOff x="15143204" y="-185171"/>
            <a:chExt cx="3394319" cy="1251177"/>
          </a:xfrm>
        </p:grpSpPr>
        <p:sp>
          <p:nvSpPr>
            <p:cNvPr id="12"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13" name="Group 12"/>
            <p:cNvGrpSpPr/>
            <p:nvPr/>
          </p:nvGrpSpPr>
          <p:grpSpPr>
            <a:xfrm>
              <a:off x="15544800" y="300076"/>
              <a:ext cx="2992723" cy="729481"/>
              <a:chOff x="1533054" y="1320942"/>
              <a:chExt cx="2435176" cy="608841"/>
            </a:xfrm>
          </p:grpSpPr>
          <p:grpSp>
            <p:nvGrpSpPr>
              <p:cNvPr id="15" name="Group 3"/>
              <p:cNvGrpSpPr/>
              <p:nvPr/>
            </p:nvGrpSpPr>
            <p:grpSpPr>
              <a:xfrm>
                <a:off x="1533054" y="1320942"/>
                <a:ext cx="2435176" cy="608841"/>
                <a:chOff x="-16215" y="0"/>
                <a:chExt cx="1625474" cy="406400"/>
              </a:xfrm>
            </p:grpSpPr>
            <p:sp>
              <p:nvSpPr>
                <p:cNvPr id="19"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1"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17" name="TextBox 17">
                <a:hlinkClick r:id="rId9"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22" name="Group 21"/>
          <p:cNvGrpSpPr/>
          <p:nvPr/>
        </p:nvGrpSpPr>
        <p:grpSpPr>
          <a:xfrm>
            <a:off x="13369889" y="3396664"/>
            <a:ext cx="2057400" cy="851634"/>
            <a:chOff x="15143204" y="-185171"/>
            <a:chExt cx="3394319" cy="1251177"/>
          </a:xfrm>
        </p:grpSpPr>
        <p:sp>
          <p:nvSpPr>
            <p:cNvPr id="23"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4" name="Group 23"/>
            <p:cNvGrpSpPr/>
            <p:nvPr/>
          </p:nvGrpSpPr>
          <p:grpSpPr>
            <a:xfrm>
              <a:off x="15544800" y="300076"/>
              <a:ext cx="2992723" cy="729481"/>
              <a:chOff x="1533054" y="1320942"/>
              <a:chExt cx="2435176" cy="608841"/>
            </a:xfrm>
          </p:grpSpPr>
          <p:grpSp>
            <p:nvGrpSpPr>
              <p:cNvPr id="25" name="Group 3"/>
              <p:cNvGrpSpPr/>
              <p:nvPr/>
            </p:nvGrpSpPr>
            <p:grpSpPr>
              <a:xfrm>
                <a:off x="1533054" y="1320942"/>
                <a:ext cx="2435176" cy="608841"/>
                <a:chOff x="-16215" y="0"/>
                <a:chExt cx="1625474" cy="406400"/>
              </a:xfrm>
            </p:grpSpPr>
            <p:sp>
              <p:nvSpPr>
                <p:cNvPr id="27"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8"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6" name="TextBox 17">
                <a:hlinkClick r:id="rId10"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29" name="Group 28"/>
          <p:cNvGrpSpPr/>
          <p:nvPr/>
        </p:nvGrpSpPr>
        <p:grpSpPr>
          <a:xfrm>
            <a:off x="13351794" y="2765236"/>
            <a:ext cx="2057400" cy="851634"/>
            <a:chOff x="15143204" y="-185171"/>
            <a:chExt cx="3394319" cy="1251177"/>
          </a:xfrm>
        </p:grpSpPr>
        <p:sp>
          <p:nvSpPr>
            <p:cNvPr id="3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31" name="Group 30"/>
            <p:cNvGrpSpPr/>
            <p:nvPr/>
          </p:nvGrpSpPr>
          <p:grpSpPr>
            <a:xfrm>
              <a:off x="15544800" y="300076"/>
              <a:ext cx="2992723" cy="729481"/>
              <a:chOff x="1533054" y="1320942"/>
              <a:chExt cx="2435176" cy="608841"/>
            </a:xfrm>
          </p:grpSpPr>
          <p:grpSp>
            <p:nvGrpSpPr>
              <p:cNvPr id="32" name="Group 3"/>
              <p:cNvGrpSpPr/>
              <p:nvPr/>
            </p:nvGrpSpPr>
            <p:grpSpPr>
              <a:xfrm>
                <a:off x="1533054" y="1320942"/>
                <a:ext cx="2435176" cy="608841"/>
                <a:chOff x="-16215" y="0"/>
                <a:chExt cx="1625474" cy="406400"/>
              </a:xfrm>
            </p:grpSpPr>
            <p:sp>
              <p:nvSpPr>
                <p:cNvPr id="3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3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33" name="TextBox 17">
                <a:hlinkClick r:id="rId11" action="ppaction://hlinksldjump"/>
              </p:cNvPr>
              <p:cNvSpPr txBox="1"/>
              <p:nvPr/>
            </p:nvSpPr>
            <p:spPr>
              <a:xfrm>
                <a:off x="1581826" y="1507691"/>
                <a:ext cx="2386404"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36" name="Group 35"/>
          <p:cNvGrpSpPr/>
          <p:nvPr/>
        </p:nvGrpSpPr>
        <p:grpSpPr>
          <a:xfrm>
            <a:off x="13351794" y="4056845"/>
            <a:ext cx="2057400" cy="851634"/>
            <a:chOff x="15143204" y="-185171"/>
            <a:chExt cx="3394319" cy="1251177"/>
          </a:xfrm>
        </p:grpSpPr>
        <p:sp>
          <p:nvSpPr>
            <p:cNvPr id="37"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38" name="Group 37"/>
            <p:cNvGrpSpPr/>
            <p:nvPr/>
          </p:nvGrpSpPr>
          <p:grpSpPr>
            <a:xfrm>
              <a:off x="15544800" y="300076"/>
              <a:ext cx="2992723" cy="729481"/>
              <a:chOff x="1533054" y="1320942"/>
              <a:chExt cx="2435176" cy="608841"/>
            </a:xfrm>
          </p:grpSpPr>
          <p:grpSp>
            <p:nvGrpSpPr>
              <p:cNvPr id="39" name="Group 3"/>
              <p:cNvGrpSpPr/>
              <p:nvPr/>
            </p:nvGrpSpPr>
            <p:grpSpPr>
              <a:xfrm>
                <a:off x="1533054" y="1320942"/>
                <a:ext cx="2435176" cy="608841"/>
                <a:chOff x="-16215" y="0"/>
                <a:chExt cx="1625474" cy="406400"/>
              </a:xfrm>
            </p:grpSpPr>
            <p:sp>
              <p:nvSpPr>
                <p:cNvPr id="41"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42"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40" name="TextBox 17">
                <a:hlinkClick r:id="rId10"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43" name="Group 42"/>
          <p:cNvGrpSpPr/>
          <p:nvPr/>
        </p:nvGrpSpPr>
        <p:grpSpPr>
          <a:xfrm>
            <a:off x="13392112" y="4723949"/>
            <a:ext cx="2057400" cy="851634"/>
            <a:chOff x="15143204" y="-185171"/>
            <a:chExt cx="3394319" cy="1251177"/>
          </a:xfrm>
        </p:grpSpPr>
        <p:sp>
          <p:nvSpPr>
            <p:cNvPr id="44"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45" name="Group 44"/>
            <p:cNvGrpSpPr/>
            <p:nvPr/>
          </p:nvGrpSpPr>
          <p:grpSpPr>
            <a:xfrm>
              <a:off x="15544800" y="300076"/>
              <a:ext cx="2992723" cy="729481"/>
              <a:chOff x="1533054" y="1320942"/>
              <a:chExt cx="2435176" cy="608841"/>
            </a:xfrm>
          </p:grpSpPr>
          <p:grpSp>
            <p:nvGrpSpPr>
              <p:cNvPr id="46" name="Group 3"/>
              <p:cNvGrpSpPr/>
              <p:nvPr/>
            </p:nvGrpSpPr>
            <p:grpSpPr>
              <a:xfrm>
                <a:off x="1533054" y="1320942"/>
                <a:ext cx="2435176" cy="608841"/>
                <a:chOff x="-16215" y="0"/>
                <a:chExt cx="1625474" cy="406400"/>
              </a:xfrm>
            </p:grpSpPr>
            <p:sp>
              <p:nvSpPr>
                <p:cNvPr id="48"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49"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47" name="TextBox 17">
                <a:hlinkClick r:id="rId12"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50" name="Group 49"/>
          <p:cNvGrpSpPr/>
          <p:nvPr/>
        </p:nvGrpSpPr>
        <p:grpSpPr>
          <a:xfrm>
            <a:off x="13431654" y="5334277"/>
            <a:ext cx="2057400" cy="851634"/>
            <a:chOff x="15143204" y="-185171"/>
            <a:chExt cx="3394319" cy="1251177"/>
          </a:xfrm>
        </p:grpSpPr>
        <p:sp>
          <p:nvSpPr>
            <p:cNvPr id="5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52" name="Group 51"/>
            <p:cNvGrpSpPr/>
            <p:nvPr/>
          </p:nvGrpSpPr>
          <p:grpSpPr>
            <a:xfrm>
              <a:off x="15544800" y="300076"/>
              <a:ext cx="2992723" cy="729481"/>
              <a:chOff x="1533054" y="1320942"/>
              <a:chExt cx="2435176" cy="608841"/>
            </a:xfrm>
          </p:grpSpPr>
          <p:grpSp>
            <p:nvGrpSpPr>
              <p:cNvPr id="53" name="Group 3"/>
              <p:cNvGrpSpPr/>
              <p:nvPr/>
            </p:nvGrpSpPr>
            <p:grpSpPr>
              <a:xfrm>
                <a:off x="1533054" y="1320942"/>
                <a:ext cx="2435176" cy="608841"/>
                <a:chOff x="-16215" y="0"/>
                <a:chExt cx="1625474" cy="406400"/>
              </a:xfrm>
            </p:grpSpPr>
            <p:sp>
              <p:nvSpPr>
                <p:cNvPr id="5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5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54" name="TextBox 17">
                <a:hlinkClick r:id="rId13" action="ppaction://hlinksldjump"/>
              </p:cNvPr>
              <p:cNvSpPr txBox="1"/>
              <p:nvPr/>
            </p:nvSpPr>
            <p:spPr>
              <a:xfrm>
                <a:off x="1581827" y="1507692"/>
                <a:ext cx="2386403" cy="234621"/>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57" name="Group 56"/>
          <p:cNvGrpSpPr/>
          <p:nvPr/>
        </p:nvGrpSpPr>
        <p:grpSpPr>
          <a:xfrm>
            <a:off x="13413559" y="5962836"/>
            <a:ext cx="2057400" cy="851634"/>
            <a:chOff x="15143204" y="-185171"/>
            <a:chExt cx="3394319" cy="1251177"/>
          </a:xfrm>
        </p:grpSpPr>
        <p:sp>
          <p:nvSpPr>
            <p:cNvPr id="58"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59" name="Group 58"/>
            <p:cNvGrpSpPr/>
            <p:nvPr/>
          </p:nvGrpSpPr>
          <p:grpSpPr>
            <a:xfrm>
              <a:off x="15544800" y="300076"/>
              <a:ext cx="2992723" cy="729481"/>
              <a:chOff x="1533054" y="1320942"/>
              <a:chExt cx="2435176" cy="608841"/>
            </a:xfrm>
          </p:grpSpPr>
          <p:grpSp>
            <p:nvGrpSpPr>
              <p:cNvPr id="60" name="Group 3"/>
              <p:cNvGrpSpPr/>
              <p:nvPr/>
            </p:nvGrpSpPr>
            <p:grpSpPr>
              <a:xfrm>
                <a:off x="1533054" y="1320942"/>
                <a:ext cx="2435176" cy="608841"/>
                <a:chOff x="-16215" y="0"/>
                <a:chExt cx="1625474" cy="406400"/>
              </a:xfrm>
            </p:grpSpPr>
            <p:sp>
              <p:nvSpPr>
                <p:cNvPr id="62"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63"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61" name="TextBox 17">
                <a:hlinkClick r:id="rId14"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64" name="Group 63"/>
          <p:cNvGrpSpPr/>
          <p:nvPr/>
        </p:nvGrpSpPr>
        <p:grpSpPr>
          <a:xfrm>
            <a:off x="13358439" y="6606141"/>
            <a:ext cx="2057400" cy="851634"/>
            <a:chOff x="15143204" y="-185171"/>
            <a:chExt cx="3394319" cy="1251177"/>
          </a:xfrm>
        </p:grpSpPr>
        <p:sp>
          <p:nvSpPr>
            <p:cNvPr id="65"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66" name="Group 65"/>
            <p:cNvGrpSpPr/>
            <p:nvPr/>
          </p:nvGrpSpPr>
          <p:grpSpPr>
            <a:xfrm>
              <a:off x="15544800" y="300076"/>
              <a:ext cx="2992723" cy="729481"/>
              <a:chOff x="1533054" y="1320942"/>
              <a:chExt cx="2435176" cy="608841"/>
            </a:xfrm>
          </p:grpSpPr>
          <p:grpSp>
            <p:nvGrpSpPr>
              <p:cNvPr id="67" name="Group 3"/>
              <p:cNvGrpSpPr/>
              <p:nvPr/>
            </p:nvGrpSpPr>
            <p:grpSpPr>
              <a:xfrm>
                <a:off x="1533054" y="1320942"/>
                <a:ext cx="2435176" cy="608841"/>
                <a:chOff x="-16215" y="0"/>
                <a:chExt cx="1625474" cy="406400"/>
              </a:xfrm>
            </p:grpSpPr>
            <p:sp>
              <p:nvSpPr>
                <p:cNvPr id="69"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70"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68" name="TextBox 17">
                <a:hlinkClick r:id="rId15"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71" name="Group 70"/>
          <p:cNvGrpSpPr/>
          <p:nvPr/>
        </p:nvGrpSpPr>
        <p:grpSpPr>
          <a:xfrm>
            <a:off x="13427659" y="7216469"/>
            <a:ext cx="2057400" cy="851634"/>
            <a:chOff x="15143204" y="-185171"/>
            <a:chExt cx="3394319" cy="1251177"/>
          </a:xfrm>
        </p:grpSpPr>
        <p:sp>
          <p:nvSpPr>
            <p:cNvPr id="72"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73" name="Group 72"/>
            <p:cNvGrpSpPr/>
            <p:nvPr/>
          </p:nvGrpSpPr>
          <p:grpSpPr>
            <a:xfrm>
              <a:off x="15544800" y="300076"/>
              <a:ext cx="2992723" cy="729481"/>
              <a:chOff x="1533054" y="1320942"/>
              <a:chExt cx="2435176" cy="608841"/>
            </a:xfrm>
          </p:grpSpPr>
          <p:grpSp>
            <p:nvGrpSpPr>
              <p:cNvPr id="74" name="Group 3"/>
              <p:cNvGrpSpPr/>
              <p:nvPr/>
            </p:nvGrpSpPr>
            <p:grpSpPr>
              <a:xfrm>
                <a:off x="1533054" y="1320942"/>
                <a:ext cx="2435176" cy="608841"/>
                <a:chOff x="-16215" y="0"/>
                <a:chExt cx="1625474" cy="406400"/>
              </a:xfrm>
            </p:grpSpPr>
            <p:sp>
              <p:nvSpPr>
                <p:cNvPr id="76" name="Freeform 4">
                  <a:hlinkClick r:id="rId15" action="ppaction://hlinksldjump"/>
                </p:cNvPr>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77"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75" name="TextBox 17">
                <a:hlinkClick r:id="rId15" action="ppaction://hlinksldjump"/>
              </p:cNvPr>
              <p:cNvSpPr txBox="1"/>
              <p:nvPr/>
            </p:nvSpPr>
            <p:spPr>
              <a:xfrm>
                <a:off x="1581827" y="1507692"/>
                <a:ext cx="2386403" cy="234621"/>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85" name="Group 84"/>
          <p:cNvGrpSpPr/>
          <p:nvPr/>
        </p:nvGrpSpPr>
        <p:grpSpPr>
          <a:xfrm>
            <a:off x="13427659" y="7883868"/>
            <a:ext cx="2057400" cy="851634"/>
            <a:chOff x="15143204" y="-185171"/>
            <a:chExt cx="3394319" cy="1251177"/>
          </a:xfrm>
        </p:grpSpPr>
        <p:sp>
          <p:nvSpPr>
            <p:cNvPr id="86"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87" name="Group 86"/>
            <p:cNvGrpSpPr/>
            <p:nvPr/>
          </p:nvGrpSpPr>
          <p:grpSpPr>
            <a:xfrm>
              <a:off x="15544800" y="300076"/>
              <a:ext cx="2992723" cy="729481"/>
              <a:chOff x="1533054" y="1320942"/>
              <a:chExt cx="2435176" cy="608841"/>
            </a:xfrm>
          </p:grpSpPr>
          <p:grpSp>
            <p:nvGrpSpPr>
              <p:cNvPr id="88" name="Group 3"/>
              <p:cNvGrpSpPr/>
              <p:nvPr/>
            </p:nvGrpSpPr>
            <p:grpSpPr>
              <a:xfrm>
                <a:off x="1533054" y="1320942"/>
                <a:ext cx="2435176" cy="608841"/>
                <a:chOff x="-16215" y="0"/>
                <a:chExt cx="1625474" cy="406400"/>
              </a:xfrm>
            </p:grpSpPr>
            <p:sp>
              <p:nvSpPr>
                <p:cNvPr id="90"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91"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89" name="TextBox 17">
                <a:hlinkClick r:id="rId16"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spTree>
    <p:extLst>
      <p:ext uri="{BB962C8B-B14F-4D97-AF65-F5344CB8AC3E}">
        <p14:creationId xmlns:p14="http://schemas.microsoft.com/office/powerpoint/2010/main" val="42917961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337602" y="1935269"/>
            <a:ext cx="15106869" cy="6771084"/>
          </a:xfrm>
          <a:prstGeom prst="rect">
            <a:avLst/>
          </a:prstGeom>
        </p:spPr>
        <p:txBody>
          <a:bodyPr wrap="square" lIns="0" tIns="0" rIns="0" bIns="0" rtlCol="0" anchor="t">
            <a:spAutoFit/>
          </a:bodyPr>
          <a:lstStyle/>
          <a:p>
            <a:r>
              <a:rPr lang="en-US" sz="4400" b="1" dirty="0">
                <a:solidFill>
                  <a:srgbClr val="EEC4EC"/>
                </a:solidFill>
                <a:latin typeface="Garet Bold"/>
              </a:rPr>
              <a:t>4.1 </a:t>
            </a:r>
            <a:r>
              <a:rPr lang="en-IN" sz="4400" b="1" dirty="0">
                <a:solidFill>
                  <a:srgbClr val="EEC4EC"/>
                </a:solidFill>
                <a:latin typeface="Garet Bold"/>
              </a:rPr>
              <a:t>Requirements Specification</a:t>
            </a:r>
            <a:endParaRPr lang="en-US" sz="4400" b="1" dirty="0">
              <a:solidFill>
                <a:srgbClr val="EEC4EC"/>
              </a:solidFill>
              <a:latin typeface="Garet Bold"/>
            </a:endParaRPr>
          </a:p>
          <a:p>
            <a:r>
              <a:rPr lang="en-US" sz="3600" dirty="0">
                <a:solidFill>
                  <a:schemeClr val="bg2"/>
                </a:solidFill>
                <a:latin typeface="Times New Roman"/>
                <a:ea typeface="+mn-lt"/>
                <a:cs typeface="+mn-lt"/>
              </a:rPr>
              <a:t>The traditional campus tour process requires physical presence, making it difficult for students, faculty, and visitors to explore the campus remotely. The existing system lacks interactivity and accessibility, leading to challenges such as:</a:t>
            </a:r>
          </a:p>
          <a:p>
            <a:endParaRPr lang="en-US" sz="3600" dirty="0">
              <a:solidFill>
                <a:schemeClr val="bg2"/>
              </a:solidFill>
              <a:latin typeface="Times New Roman"/>
              <a:ea typeface="+mn-lt"/>
              <a:cs typeface="+mn-lt"/>
            </a:endParaRPr>
          </a:p>
          <a:p>
            <a:r>
              <a:rPr lang="en-IN" sz="3600" dirty="0">
                <a:solidFill>
                  <a:schemeClr val="bg2"/>
                </a:solidFill>
                <a:latin typeface="Times New Roman"/>
                <a:ea typeface="+mn-lt"/>
                <a:cs typeface="+mn-lt"/>
              </a:rPr>
              <a:t>System Modules:</a:t>
            </a:r>
          </a:p>
          <a:p>
            <a:pPr marL="571500" indent="-571500">
              <a:buFont typeface="Wingdings" panose="05000000000000000000" pitchFamily="2" charset="2"/>
              <a:buChar char="Ø"/>
            </a:pPr>
            <a:r>
              <a:rPr lang="en-IN" sz="3600" dirty="0">
                <a:solidFill>
                  <a:schemeClr val="bg2"/>
                </a:solidFill>
                <a:latin typeface="Times New Roman"/>
                <a:ea typeface="+mn-lt"/>
                <a:cs typeface="+mn-lt"/>
              </a:rPr>
              <a:t>Start Screen: Interactive UI with magnifying glass cursor and hover effects.</a:t>
            </a:r>
          </a:p>
          <a:p>
            <a:pPr marL="571500" indent="-571500">
              <a:buFont typeface="Wingdings" panose="05000000000000000000" pitchFamily="2" charset="2"/>
              <a:buChar char="Ø"/>
            </a:pPr>
            <a:r>
              <a:rPr lang="en-IN" sz="3600" dirty="0">
                <a:solidFill>
                  <a:schemeClr val="bg2"/>
                </a:solidFill>
                <a:latin typeface="Times New Roman"/>
                <a:ea typeface="+mn-lt"/>
                <a:cs typeface="+mn-lt"/>
              </a:rPr>
              <a:t>Explore Mode: Free movement in the virtual campus.</a:t>
            </a:r>
          </a:p>
          <a:p>
            <a:pPr marL="571500" indent="-571500">
              <a:buFont typeface="Wingdings" panose="05000000000000000000" pitchFamily="2" charset="2"/>
              <a:buChar char="Ø"/>
            </a:pPr>
            <a:r>
              <a:rPr lang="en-IN" sz="3600" dirty="0">
                <a:solidFill>
                  <a:schemeClr val="bg2"/>
                </a:solidFill>
                <a:latin typeface="Times New Roman"/>
                <a:ea typeface="+mn-lt"/>
                <a:cs typeface="+mn-lt"/>
              </a:rPr>
              <a:t>Teleport System: Direct navigation to locations.</a:t>
            </a:r>
          </a:p>
          <a:p>
            <a:pPr marL="571500" indent="-571500">
              <a:buFont typeface="Wingdings" panose="05000000000000000000" pitchFamily="2" charset="2"/>
              <a:buChar char="Ø"/>
            </a:pPr>
            <a:r>
              <a:rPr lang="en-IN" sz="3600" dirty="0">
                <a:solidFill>
                  <a:schemeClr val="bg2"/>
                </a:solidFill>
                <a:latin typeface="Times New Roman"/>
                <a:ea typeface="+mn-lt"/>
                <a:cs typeface="+mn-lt"/>
              </a:rPr>
              <a:t>Sound Settings: Background music and footstep control.</a:t>
            </a:r>
          </a:p>
          <a:p>
            <a:pPr marL="571500" indent="-571500">
              <a:buFont typeface="Wingdings" panose="05000000000000000000" pitchFamily="2" charset="2"/>
              <a:buChar char="Ø"/>
            </a:pPr>
            <a:r>
              <a:rPr lang="en-IN" sz="3600" dirty="0">
                <a:solidFill>
                  <a:schemeClr val="bg2"/>
                </a:solidFill>
                <a:latin typeface="Times New Roman"/>
                <a:ea typeface="+mn-lt"/>
                <a:cs typeface="+mn-lt"/>
              </a:rPr>
              <a:t>Exit System: Proper program termination.</a:t>
            </a:r>
          </a:p>
          <a:p>
            <a:endParaRPr lang="en-US" sz="3600" dirty="0">
              <a:solidFill>
                <a:schemeClr val="bg2"/>
              </a:solidFill>
              <a:latin typeface="Times New Roman"/>
              <a:ea typeface="+mn-lt"/>
              <a:cs typeface="+mn-lt"/>
            </a:endParaRPr>
          </a:p>
        </p:txBody>
      </p:sp>
      <p:sp>
        <p:nvSpPr>
          <p:cNvPr id="12" name="TextBox 12"/>
          <p:cNvSpPr txBox="1"/>
          <p:nvPr/>
        </p:nvSpPr>
        <p:spPr>
          <a:xfrm>
            <a:off x="1337602" y="780962"/>
            <a:ext cx="15612799" cy="877163"/>
          </a:xfrm>
          <a:prstGeom prst="rect">
            <a:avLst/>
          </a:prstGeom>
        </p:spPr>
        <p:txBody>
          <a:bodyPr wrap="square" lIns="0" tIns="0" rIns="0" bIns="0" rtlCol="0" anchor="t">
            <a:spAutoFit/>
          </a:bodyPr>
          <a:lstStyle/>
          <a:p>
            <a:r>
              <a:rPr lang="en-IN" sz="5700" b="1" dirty="0">
                <a:solidFill>
                  <a:srgbClr val="F6E0F5"/>
                </a:solidFill>
                <a:latin typeface="Garet Bold"/>
              </a:rPr>
              <a:t>4. SYSTEM ANALYSIS</a:t>
            </a:r>
            <a:endParaRPr lang="en-US" sz="5700" b="1" dirty="0">
              <a:solidFill>
                <a:srgbClr val="F6E0F5"/>
              </a:solidFill>
              <a:latin typeface="Garet Bold"/>
            </a:endParaRPr>
          </a:p>
        </p:txBody>
      </p:sp>
      <p:grpSp>
        <p:nvGrpSpPr>
          <p:cNvPr id="19" name="Group 18"/>
          <p:cNvGrpSpPr/>
          <p:nvPr/>
        </p:nvGrpSpPr>
        <p:grpSpPr>
          <a:xfrm>
            <a:off x="13865321" y="155373"/>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047291" y="675572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3472409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8288000" cy="10286997"/>
          </a:xfrm>
          <a:prstGeom prst="rect">
            <a:avLst/>
          </a:prstGeom>
        </p:spPr>
      </p:pic>
      <p:sp>
        <p:nvSpPr>
          <p:cNvPr id="6" name="Freeform 6"/>
          <p:cNvSpPr/>
          <p:nvPr/>
        </p:nvSpPr>
        <p:spPr>
          <a:xfrm flipH="1">
            <a:off x="-1424979" y="7115450"/>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92901" y="2317580"/>
            <a:ext cx="15106869" cy="553998"/>
          </a:xfrm>
          <a:prstGeom prst="rect">
            <a:avLst/>
          </a:prstGeom>
        </p:spPr>
        <p:txBody>
          <a:bodyPr wrap="square" lIns="0" tIns="0" rIns="0" bIns="0" rtlCol="0" anchor="t">
            <a:spAutoFit/>
          </a:bodyPr>
          <a:lstStyle/>
          <a:p>
            <a:r>
              <a:rPr lang="en-US" sz="3600" dirty="0"/>
              <a:t>.</a:t>
            </a:r>
          </a:p>
        </p:txBody>
      </p:sp>
      <p:sp>
        <p:nvSpPr>
          <p:cNvPr id="12" name="TextBox 12"/>
          <p:cNvSpPr txBox="1"/>
          <p:nvPr/>
        </p:nvSpPr>
        <p:spPr>
          <a:xfrm>
            <a:off x="5715000" y="944414"/>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4.2 Use Case Diagram</a:t>
            </a:r>
            <a:endParaRPr lang="en-US" sz="3600" dirty="0">
              <a:solidFill>
                <a:schemeClr val="bg2"/>
              </a:solidFill>
              <a:latin typeface="Times New Roman"/>
              <a:ea typeface="+mn-lt"/>
              <a:cs typeface="+mn-lt"/>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2233051"/>
            <a:ext cx="11762325" cy="6166392"/>
          </a:xfrm>
          <a:prstGeom prst="rect">
            <a:avLst/>
          </a:prstGeom>
        </p:spPr>
      </p:pic>
      <p:grpSp>
        <p:nvGrpSpPr>
          <p:cNvPr id="19" name="Group 18"/>
          <p:cNvGrpSpPr/>
          <p:nvPr/>
        </p:nvGrpSpPr>
        <p:grpSpPr>
          <a:xfrm>
            <a:off x="13846245" y="34549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10"/>
          <p:cNvSpPr/>
          <p:nvPr/>
        </p:nvSpPr>
        <p:spPr>
          <a:xfrm>
            <a:off x="496852" y="706705"/>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4208399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92901" y="2317580"/>
            <a:ext cx="15106869" cy="553998"/>
          </a:xfrm>
          <a:prstGeom prst="rect">
            <a:avLst/>
          </a:prstGeom>
        </p:spPr>
        <p:txBody>
          <a:bodyPr wrap="square" lIns="0" tIns="0" rIns="0" bIns="0" rtlCol="0" anchor="t">
            <a:spAutoFit/>
          </a:bodyPr>
          <a:lstStyle/>
          <a:p>
            <a:r>
              <a:rPr lang="en-US" sz="3600" dirty="0"/>
              <a:t>.</a:t>
            </a:r>
          </a:p>
        </p:txBody>
      </p:sp>
      <p:sp>
        <p:nvSpPr>
          <p:cNvPr id="12" name="TextBox 12"/>
          <p:cNvSpPr txBox="1"/>
          <p:nvPr/>
        </p:nvSpPr>
        <p:spPr>
          <a:xfrm>
            <a:off x="5410200" y="876362"/>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4.</a:t>
            </a:r>
            <a:r>
              <a:rPr lang="en-AS" sz="4400" b="1" dirty="0">
                <a:solidFill>
                  <a:srgbClr val="EEC4EC"/>
                </a:solidFill>
                <a:latin typeface="Garet Bold"/>
              </a:rPr>
              <a:t>3</a:t>
            </a:r>
            <a:r>
              <a:rPr lang="en-US" sz="4400" b="1" dirty="0">
                <a:solidFill>
                  <a:srgbClr val="EEC4EC"/>
                </a:solidFill>
                <a:latin typeface="Garet Bold"/>
              </a:rPr>
              <a:t> </a:t>
            </a:r>
            <a:r>
              <a:rPr lang="en-AS" sz="4400" b="1" dirty="0">
                <a:solidFill>
                  <a:srgbClr val="EEC4EC"/>
                </a:solidFill>
                <a:latin typeface="Garet Bold"/>
              </a:rPr>
              <a:t>Activity</a:t>
            </a:r>
            <a:r>
              <a:rPr lang="en-US" sz="4400" b="1" dirty="0">
                <a:solidFill>
                  <a:srgbClr val="EEC4EC"/>
                </a:solidFill>
                <a:latin typeface="Garet Bold"/>
              </a:rPr>
              <a:t> Diagram</a:t>
            </a:r>
            <a:endParaRPr lang="en-US" sz="3600" dirty="0">
              <a:solidFill>
                <a:schemeClr val="bg2"/>
              </a:solidFill>
              <a:latin typeface="Times New Roman"/>
              <a:ea typeface="+mn-lt"/>
              <a:cs typeface="+mn-lt"/>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1641861"/>
            <a:ext cx="6324600" cy="7664242"/>
          </a:xfrm>
          <a:prstGeom prst="rect">
            <a:avLst/>
          </a:prstGeom>
        </p:spPr>
      </p:pic>
      <p:grpSp>
        <p:nvGrpSpPr>
          <p:cNvPr id="19" name="Group 18"/>
          <p:cNvGrpSpPr/>
          <p:nvPr/>
        </p:nvGrpSpPr>
        <p:grpSpPr>
          <a:xfrm>
            <a:off x="13846245" y="302293"/>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4861829" y="6636361"/>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2688949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6997"/>
          </a:xfrm>
          <a:prstGeom prst="rect">
            <a:avLst/>
          </a:prstGeom>
        </p:spPr>
      </p:pic>
      <p:sp>
        <p:nvSpPr>
          <p:cNvPr id="6" name="Freeform 6"/>
          <p:cNvSpPr/>
          <p:nvPr/>
        </p:nvSpPr>
        <p:spPr>
          <a:xfrm flipH="1">
            <a:off x="-2079078"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92901" y="2317580"/>
            <a:ext cx="15106869" cy="553998"/>
          </a:xfrm>
          <a:prstGeom prst="rect">
            <a:avLst/>
          </a:prstGeom>
        </p:spPr>
        <p:txBody>
          <a:bodyPr wrap="square" lIns="0" tIns="0" rIns="0" bIns="0" rtlCol="0" anchor="t">
            <a:spAutoFit/>
          </a:bodyPr>
          <a:lstStyle/>
          <a:p>
            <a:r>
              <a:rPr lang="en-US" sz="3600" dirty="0"/>
              <a:t>.</a:t>
            </a:r>
          </a:p>
        </p:txBody>
      </p:sp>
      <p:sp>
        <p:nvSpPr>
          <p:cNvPr id="12" name="TextBox 12"/>
          <p:cNvSpPr txBox="1"/>
          <p:nvPr/>
        </p:nvSpPr>
        <p:spPr>
          <a:xfrm>
            <a:off x="5410200" y="876362"/>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4.</a:t>
            </a:r>
            <a:r>
              <a:rPr lang="en-AS" sz="4400" b="1" dirty="0">
                <a:solidFill>
                  <a:srgbClr val="EEC4EC"/>
                </a:solidFill>
                <a:latin typeface="Garet Bold"/>
              </a:rPr>
              <a:t>3</a:t>
            </a:r>
            <a:r>
              <a:rPr lang="en-US" sz="4400" b="1" dirty="0">
                <a:solidFill>
                  <a:srgbClr val="EEC4EC"/>
                </a:solidFill>
                <a:latin typeface="Garet Bold"/>
              </a:rPr>
              <a:t> </a:t>
            </a:r>
            <a:r>
              <a:rPr lang="en-AS" sz="4400" b="1" dirty="0">
                <a:solidFill>
                  <a:srgbClr val="EEC4EC"/>
                </a:solidFill>
                <a:latin typeface="Garet Bold"/>
              </a:rPr>
              <a:t>Activity</a:t>
            </a:r>
            <a:r>
              <a:rPr lang="en-US" sz="4400" b="1" dirty="0">
                <a:solidFill>
                  <a:srgbClr val="EEC4EC"/>
                </a:solidFill>
                <a:latin typeface="Garet Bold"/>
              </a:rPr>
              <a:t> Diagram</a:t>
            </a:r>
            <a:endParaRPr lang="en-US" sz="3600" dirty="0">
              <a:solidFill>
                <a:schemeClr val="bg2"/>
              </a:solidFill>
              <a:latin typeface="Times New Roman"/>
              <a:ea typeface="+mn-lt"/>
              <a:cs typeface="+mn-lt"/>
            </a:endParaRPr>
          </a:p>
        </p:txBody>
      </p:sp>
      <p:sp>
        <p:nvSpPr>
          <p:cNvPr id="2" name="Rectangle 1"/>
          <p:cNvSpPr/>
          <p:nvPr/>
        </p:nvSpPr>
        <p:spPr>
          <a:xfrm>
            <a:off x="6705600" y="1706241"/>
            <a:ext cx="3348994" cy="646331"/>
          </a:xfrm>
          <a:prstGeom prst="rect">
            <a:avLst/>
          </a:prstGeom>
        </p:spPr>
        <p:txBody>
          <a:bodyPr wrap="none">
            <a:spAutoFit/>
          </a:bodyPr>
          <a:lstStyle/>
          <a:p>
            <a:r>
              <a:rPr lang="en-AS" sz="3600" b="1" dirty="0">
                <a:solidFill>
                  <a:schemeClr val="bg2"/>
                </a:solidFill>
                <a:latin typeface="Garet Bold" panose="020B0604020202020204" charset="0"/>
                <a:ea typeface="+mn-lt"/>
                <a:cs typeface="Times New Roman" panose="02020603050405020304" pitchFamily="18" charset="0"/>
              </a:rPr>
              <a:t>1. StartScene</a:t>
            </a:r>
            <a:endParaRPr lang="en-US" sz="3600" b="1" dirty="0">
              <a:solidFill>
                <a:schemeClr val="bg2"/>
              </a:solidFill>
              <a:latin typeface="Garet Bold" panose="020B0604020202020204" charset="0"/>
              <a:ea typeface="+mn-lt"/>
              <a:cs typeface="Times New Roman" panose="02020603050405020304" pitchFamily="18" charset="0"/>
            </a:endParaRPr>
          </a:p>
        </p:txBody>
      </p:sp>
      <p:grpSp>
        <p:nvGrpSpPr>
          <p:cNvPr id="19" name="Group 18"/>
          <p:cNvGrpSpPr/>
          <p:nvPr/>
        </p:nvGrpSpPr>
        <p:grpSpPr>
          <a:xfrm>
            <a:off x="13964436" y="302293"/>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b="54312"/>
          <a:stretch/>
        </p:blipFill>
        <p:spPr>
          <a:xfrm>
            <a:off x="3779031" y="2616864"/>
            <a:ext cx="9929204" cy="5431897"/>
          </a:xfrm>
          <a:prstGeom prst="rect">
            <a:avLst/>
          </a:prstGeom>
        </p:spPr>
      </p:pic>
    </p:spTree>
    <p:extLst>
      <p:ext uri="{BB962C8B-B14F-4D97-AF65-F5344CB8AC3E}">
        <p14:creationId xmlns:p14="http://schemas.microsoft.com/office/powerpoint/2010/main" val="1645256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0"/>
            <a:ext cx="18305153"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92901" y="2317580"/>
            <a:ext cx="15106869" cy="553998"/>
          </a:xfrm>
          <a:prstGeom prst="rect">
            <a:avLst/>
          </a:prstGeom>
        </p:spPr>
        <p:txBody>
          <a:bodyPr wrap="square" lIns="0" tIns="0" rIns="0" bIns="0" rtlCol="0" anchor="t">
            <a:spAutoFit/>
          </a:bodyPr>
          <a:lstStyle/>
          <a:p>
            <a:r>
              <a:rPr lang="en-US" sz="3600" dirty="0"/>
              <a:t>.</a:t>
            </a:r>
          </a:p>
        </p:txBody>
      </p:sp>
      <p:sp>
        <p:nvSpPr>
          <p:cNvPr id="12" name="TextBox 12"/>
          <p:cNvSpPr txBox="1"/>
          <p:nvPr/>
        </p:nvSpPr>
        <p:spPr>
          <a:xfrm>
            <a:off x="5410200" y="876362"/>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4.</a:t>
            </a:r>
            <a:r>
              <a:rPr lang="en-AS" sz="4400" b="1" dirty="0">
                <a:solidFill>
                  <a:srgbClr val="EEC4EC"/>
                </a:solidFill>
                <a:latin typeface="Garet Bold"/>
              </a:rPr>
              <a:t>3</a:t>
            </a:r>
            <a:r>
              <a:rPr lang="en-US" sz="4400" b="1" dirty="0">
                <a:solidFill>
                  <a:srgbClr val="EEC4EC"/>
                </a:solidFill>
                <a:latin typeface="Garet Bold"/>
              </a:rPr>
              <a:t> </a:t>
            </a:r>
            <a:r>
              <a:rPr lang="en-AS" sz="4400" b="1" dirty="0">
                <a:solidFill>
                  <a:srgbClr val="EEC4EC"/>
                </a:solidFill>
                <a:latin typeface="Garet Bold"/>
              </a:rPr>
              <a:t>Activity</a:t>
            </a:r>
            <a:r>
              <a:rPr lang="en-US" sz="4400" b="1" dirty="0">
                <a:solidFill>
                  <a:srgbClr val="EEC4EC"/>
                </a:solidFill>
                <a:latin typeface="Garet Bold"/>
              </a:rPr>
              <a:t> Diagram</a:t>
            </a:r>
            <a:endParaRPr lang="en-US" sz="3600" dirty="0">
              <a:solidFill>
                <a:schemeClr val="bg2"/>
              </a:solidFill>
              <a:latin typeface="Times New Roman"/>
              <a:ea typeface="+mn-lt"/>
              <a:cs typeface="+mn-lt"/>
            </a:endParaRPr>
          </a:p>
        </p:txBody>
      </p:sp>
      <p:sp>
        <p:nvSpPr>
          <p:cNvPr id="2" name="Rectangle 1"/>
          <p:cNvSpPr/>
          <p:nvPr/>
        </p:nvSpPr>
        <p:spPr>
          <a:xfrm>
            <a:off x="4444519" y="1658399"/>
            <a:ext cx="8496237" cy="646331"/>
          </a:xfrm>
          <a:prstGeom prst="rect">
            <a:avLst/>
          </a:prstGeom>
        </p:spPr>
        <p:txBody>
          <a:bodyPr wrap="none">
            <a:spAutoFit/>
          </a:bodyPr>
          <a:lstStyle/>
          <a:p>
            <a:r>
              <a:rPr lang="en-AS" sz="3600" b="1" dirty="0">
                <a:solidFill>
                  <a:schemeClr val="bg2"/>
                </a:solidFill>
                <a:latin typeface="Garet Bold" panose="020B0604020202020204" charset="0"/>
                <a:ea typeface="+mn-lt"/>
                <a:cs typeface="Times New Roman" panose="02020603050405020304" pitchFamily="18" charset="0"/>
              </a:rPr>
              <a:t>2. Player Scene &amp; Main Menu Panal</a:t>
            </a:r>
            <a:endParaRPr lang="en-US" sz="3600" b="1" dirty="0">
              <a:solidFill>
                <a:schemeClr val="bg2"/>
              </a:solidFill>
              <a:latin typeface="Garet Bold" panose="020B0604020202020204" charset="0"/>
              <a:ea typeface="+mn-lt"/>
              <a:cs typeface="Times New Roman" panose="02020603050405020304" pitchFamily="18" charset="0"/>
            </a:endParaRPr>
          </a:p>
        </p:txBody>
      </p:sp>
      <p:grpSp>
        <p:nvGrpSpPr>
          <p:cNvPr id="19" name="Group 18"/>
          <p:cNvGrpSpPr/>
          <p:nvPr/>
        </p:nvGrpSpPr>
        <p:grpSpPr>
          <a:xfrm>
            <a:off x="14124007" y="302293"/>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4861829" y="6725727"/>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
        <p:nvSpPr>
          <p:cNvPr id="27" name="Freeform 10"/>
          <p:cNvSpPr/>
          <p:nvPr/>
        </p:nvSpPr>
        <p:spPr>
          <a:xfrm>
            <a:off x="340376" y="638653"/>
            <a:ext cx="1152525" cy="1152525"/>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8" name="Picture 27"/>
          <p:cNvPicPr>
            <a:picLocks noChangeAspect="1"/>
          </p:cNvPicPr>
          <p:nvPr/>
        </p:nvPicPr>
        <p:blipFill rotWithShape="1">
          <a:blip r:embed="rId10">
            <a:extLst>
              <a:ext uri="{28A0092B-C50C-407E-A947-70E740481C1C}">
                <a14:useLocalDpi xmlns:a14="http://schemas.microsoft.com/office/drawing/2010/main" val="0"/>
              </a:ext>
            </a:extLst>
          </a:blip>
          <a:srcRect l="456" t="45404" r="-456" b="2580"/>
          <a:stretch/>
        </p:blipFill>
        <p:spPr>
          <a:xfrm>
            <a:off x="3793125" y="2429832"/>
            <a:ext cx="9929204" cy="6184236"/>
          </a:xfrm>
          <a:prstGeom prst="rect">
            <a:avLst/>
          </a:prstGeom>
        </p:spPr>
      </p:pic>
    </p:spTree>
    <p:extLst>
      <p:ext uri="{BB962C8B-B14F-4D97-AF65-F5344CB8AC3E}">
        <p14:creationId xmlns:p14="http://schemas.microsoft.com/office/powerpoint/2010/main" val="600457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16253" y="1781902"/>
            <a:ext cx="3454864"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1. Start Scene</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4274" y="2444031"/>
            <a:ext cx="11790267" cy="6279074"/>
          </a:xfrm>
          <a:prstGeom prst="rect">
            <a:avLst/>
          </a:prstGeom>
        </p:spPr>
      </p:pic>
      <p:grpSp>
        <p:nvGrpSpPr>
          <p:cNvPr id="19" name="Group 18"/>
          <p:cNvGrpSpPr/>
          <p:nvPr/>
        </p:nvGrpSpPr>
        <p:grpSpPr>
          <a:xfrm>
            <a:off x="13568483" y="28133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509676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2. Loading Scene</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236" y="2444031"/>
            <a:ext cx="11282343" cy="6279074"/>
          </a:xfrm>
          <a:prstGeom prst="rect">
            <a:avLst/>
          </a:prstGeom>
        </p:spPr>
      </p:pic>
      <p:grpSp>
        <p:nvGrpSpPr>
          <p:cNvPr id="19" name="Group 18"/>
          <p:cNvGrpSpPr/>
          <p:nvPr/>
        </p:nvGrpSpPr>
        <p:grpSpPr>
          <a:xfrm>
            <a:off x="13568483" y="342122"/>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016967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3. Tutorial Scene-1</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597" y="2444031"/>
            <a:ext cx="11207621" cy="6279074"/>
          </a:xfrm>
          <a:prstGeom prst="rect">
            <a:avLst/>
          </a:prstGeom>
        </p:spPr>
      </p:pic>
      <p:grpSp>
        <p:nvGrpSpPr>
          <p:cNvPr id="19" name="Group 18"/>
          <p:cNvGrpSpPr/>
          <p:nvPr/>
        </p:nvGrpSpPr>
        <p:grpSpPr>
          <a:xfrm>
            <a:off x="13587826" y="342122"/>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702515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4. Tutorial Scene-2</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597" y="2549509"/>
            <a:ext cx="11207621" cy="6068117"/>
          </a:xfrm>
          <a:prstGeom prst="rect">
            <a:avLst/>
          </a:prstGeom>
        </p:spPr>
      </p:pic>
      <p:grpSp>
        <p:nvGrpSpPr>
          <p:cNvPr id="19" name="Group 18"/>
          <p:cNvGrpSpPr/>
          <p:nvPr/>
        </p:nvGrpSpPr>
        <p:grpSpPr>
          <a:xfrm>
            <a:off x="13819868" y="44377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930994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5. Tutorial Scene-3</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5597" y="2450223"/>
            <a:ext cx="11207621" cy="6266690"/>
          </a:xfrm>
          <a:prstGeom prst="rect">
            <a:avLst/>
          </a:prstGeom>
        </p:spPr>
      </p:pic>
      <p:grpSp>
        <p:nvGrpSpPr>
          <p:cNvPr id="19" name="Group 18"/>
          <p:cNvGrpSpPr/>
          <p:nvPr/>
        </p:nvGrpSpPr>
        <p:grpSpPr>
          <a:xfrm>
            <a:off x="13842367" y="479385"/>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1956780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1" y="30026"/>
            <a:ext cx="18782968" cy="10287000"/>
          </a:xfrm>
          <a:prstGeom prst="rect">
            <a:avLst/>
          </a:prstGeom>
        </p:spPr>
      </p:pic>
      <p:sp>
        <p:nvSpPr>
          <p:cNvPr id="41" name="Freeform 3" descr="A rainbow colored ring on a black background&#10;&#10;AI-generated content may be incorrect.">
            <a:extLst>
              <a:ext uri="{FF2B5EF4-FFF2-40B4-BE49-F238E27FC236}">
                <a16:creationId xmlns:a16="http://schemas.microsoft.com/office/drawing/2014/main" id="{392564E3-6517-C3BF-C8D5-3554F66386F1}"/>
              </a:ext>
            </a:extLst>
          </p:cNvPr>
          <p:cNvSpPr/>
          <p:nvPr/>
        </p:nvSpPr>
        <p:spPr>
          <a:xfrm>
            <a:off x="15104620" y="7006199"/>
            <a:ext cx="4148470" cy="3698158"/>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grpSp>
        <p:nvGrpSpPr>
          <p:cNvPr id="45" name="Group 4">
            <a:extLst>
              <a:ext uri="{FF2B5EF4-FFF2-40B4-BE49-F238E27FC236}">
                <a16:creationId xmlns:a16="http://schemas.microsoft.com/office/drawing/2014/main" id="{2B7BD84A-707F-AC7F-1010-94C11C40EB94}"/>
              </a:ext>
            </a:extLst>
          </p:cNvPr>
          <p:cNvGrpSpPr/>
          <p:nvPr/>
        </p:nvGrpSpPr>
        <p:grpSpPr>
          <a:xfrm>
            <a:off x="16637799" y="8569331"/>
            <a:ext cx="1108724" cy="558571"/>
            <a:chOff x="0" y="0"/>
            <a:chExt cx="1478298" cy="744761"/>
          </a:xfrm>
        </p:grpSpPr>
        <p:sp>
          <p:nvSpPr>
            <p:cNvPr id="43" name="Freeform 5">
              <a:extLst>
                <a:ext uri="{FF2B5EF4-FFF2-40B4-BE49-F238E27FC236}">
                  <a16:creationId xmlns:a16="http://schemas.microsoft.com/office/drawing/2014/main" id="{8B23472F-B43C-85F5-1AA0-BF392C043A8C}"/>
                </a:ext>
              </a:extLst>
            </p:cNvPr>
            <p:cNvSpPr/>
            <p:nvPr/>
          </p:nvSpPr>
          <p:spPr>
            <a:xfrm flipH="1">
              <a:off x="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Freeform 6">
              <a:extLst>
                <a:ext uri="{FF2B5EF4-FFF2-40B4-BE49-F238E27FC236}">
                  <a16:creationId xmlns:a16="http://schemas.microsoft.com/office/drawing/2014/main" id="{E93AD192-D22D-A8D7-C8D0-B6DC770667E4}"/>
                </a:ext>
              </a:extLst>
            </p:cNvPr>
            <p:cNvSpPr/>
            <p:nvPr/>
          </p:nvSpPr>
          <p:spPr>
            <a:xfrm flipH="1">
              <a:off x="73760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47" name="Freeform 7">
            <a:extLst>
              <a:ext uri="{FF2B5EF4-FFF2-40B4-BE49-F238E27FC236}">
                <a16:creationId xmlns:a16="http://schemas.microsoft.com/office/drawing/2014/main" id="{4967F12B-5460-10D0-1F05-B365CFEE76E9}"/>
              </a:ext>
            </a:extLst>
          </p:cNvPr>
          <p:cNvSpPr/>
          <p:nvPr/>
        </p:nvSpPr>
        <p:spPr>
          <a:xfrm>
            <a:off x="6947379" y="411301"/>
            <a:ext cx="872902" cy="691974"/>
          </a:xfrm>
          <a:custGeom>
            <a:avLst/>
            <a:gdLst/>
            <a:ahLst/>
            <a:cxnLst/>
            <a:rect l="l" t="t" r="r" b="b"/>
            <a:pathLst>
              <a:path w="872902" h="691974">
                <a:moveTo>
                  <a:pt x="0" y="0"/>
                </a:moveTo>
                <a:lnTo>
                  <a:pt x="872902" y="0"/>
                </a:lnTo>
                <a:lnTo>
                  <a:pt x="872902" y="691974"/>
                </a:lnTo>
                <a:lnTo>
                  <a:pt x="0" y="6919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Freeform 8" descr="A bright star in the dark&#10;&#10;AI-generated content may be incorrect.">
            <a:extLst>
              <a:ext uri="{FF2B5EF4-FFF2-40B4-BE49-F238E27FC236}">
                <a16:creationId xmlns:a16="http://schemas.microsoft.com/office/drawing/2014/main" id="{A40CAC62-3E65-E1B2-7D28-AC25939A1ABA}"/>
              </a:ext>
            </a:extLst>
          </p:cNvPr>
          <p:cNvSpPr/>
          <p:nvPr/>
        </p:nvSpPr>
        <p:spPr>
          <a:xfrm>
            <a:off x="15640561" y="659501"/>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sp>
        <p:nvSpPr>
          <p:cNvPr id="51" name="TextBox 9">
            <a:extLst>
              <a:ext uri="{FF2B5EF4-FFF2-40B4-BE49-F238E27FC236}">
                <a16:creationId xmlns:a16="http://schemas.microsoft.com/office/drawing/2014/main" id="{5F763199-1806-CB91-A3E9-6F0935005D6A}"/>
              </a:ext>
            </a:extLst>
          </p:cNvPr>
          <p:cNvSpPr txBox="1"/>
          <p:nvPr/>
        </p:nvSpPr>
        <p:spPr>
          <a:xfrm>
            <a:off x="7716150" y="305549"/>
            <a:ext cx="3074470" cy="989438"/>
          </a:xfrm>
          <a:prstGeom prst="rect">
            <a:avLst/>
          </a:prstGeom>
        </p:spPr>
        <p:txBody>
          <a:bodyPr wrap="square" lIns="0" tIns="0" rIns="0" bIns="0" rtlCol="0" anchor="t">
            <a:spAutoFit/>
          </a:bodyPr>
          <a:lstStyle/>
          <a:p>
            <a:pPr algn="ctr">
              <a:lnSpc>
                <a:spcPts val="8004"/>
              </a:lnSpc>
              <a:spcBef>
                <a:spcPct val="0"/>
              </a:spcBef>
            </a:pPr>
            <a:r>
              <a:rPr lang="en-US" sz="5717" b="1">
                <a:solidFill>
                  <a:srgbClr val="F6E0F5"/>
                </a:solidFill>
                <a:latin typeface="Garet Bold"/>
                <a:ea typeface="Garet Bold"/>
                <a:cs typeface="Garet Bold"/>
                <a:sym typeface="Garet Bold"/>
              </a:rPr>
              <a:t>INDEX</a:t>
            </a:r>
          </a:p>
        </p:txBody>
      </p:sp>
      <p:graphicFrame>
        <p:nvGraphicFramePr>
          <p:cNvPr id="53" name="Table 52">
            <a:extLst>
              <a:ext uri="{FF2B5EF4-FFF2-40B4-BE49-F238E27FC236}">
                <a16:creationId xmlns:a16="http://schemas.microsoft.com/office/drawing/2014/main" id="{F6F4C779-203B-97FC-A108-420C70F5004D}"/>
              </a:ext>
            </a:extLst>
          </p:cNvPr>
          <p:cNvGraphicFramePr>
            <a:graphicFrameLocks noGrp="1"/>
          </p:cNvGraphicFramePr>
          <p:nvPr>
            <p:extLst>
              <p:ext uri="{D42A27DB-BD31-4B8C-83A1-F6EECF244321}">
                <p14:modId xmlns:p14="http://schemas.microsoft.com/office/powerpoint/2010/main" val="2182158648"/>
              </p:ext>
            </p:extLst>
          </p:nvPr>
        </p:nvGraphicFramePr>
        <p:xfrm>
          <a:off x="2277713" y="1438375"/>
          <a:ext cx="13432766" cy="7362726"/>
        </p:xfrm>
        <a:graphic>
          <a:graphicData uri="http://schemas.openxmlformats.org/drawingml/2006/table">
            <a:tbl>
              <a:tblPr bandRow="1">
                <a:tableStyleId>{BC89EF96-8CEA-46FF-86C4-4CE0E7609802}</a:tableStyleId>
              </a:tblPr>
              <a:tblGrid>
                <a:gridCol w="1475656">
                  <a:extLst>
                    <a:ext uri="{9D8B030D-6E8A-4147-A177-3AD203B41FA5}">
                      <a16:colId xmlns:a16="http://schemas.microsoft.com/office/drawing/2014/main" val="4090480441"/>
                    </a:ext>
                  </a:extLst>
                </a:gridCol>
                <a:gridCol w="1322911">
                  <a:extLst>
                    <a:ext uri="{9D8B030D-6E8A-4147-A177-3AD203B41FA5}">
                      <a16:colId xmlns:a16="http://schemas.microsoft.com/office/drawing/2014/main" val="1589325764"/>
                    </a:ext>
                  </a:extLst>
                </a:gridCol>
                <a:gridCol w="8408141">
                  <a:extLst>
                    <a:ext uri="{9D8B030D-6E8A-4147-A177-3AD203B41FA5}">
                      <a16:colId xmlns:a16="http://schemas.microsoft.com/office/drawing/2014/main" val="726814438"/>
                    </a:ext>
                  </a:extLst>
                </a:gridCol>
                <a:gridCol w="2226058">
                  <a:extLst>
                    <a:ext uri="{9D8B030D-6E8A-4147-A177-3AD203B41FA5}">
                      <a16:colId xmlns:a16="http://schemas.microsoft.com/office/drawing/2014/main" val="3574489571"/>
                    </a:ext>
                  </a:extLst>
                </a:gridCol>
              </a:tblGrid>
              <a:tr h="648960">
                <a:tc>
                  <a:txBody>
                    <a:bodyPr/>
                    <a:lstStyle/>
                    <a:p>
                      <a:pPr lvl="0" algn="just">
                        <a:lnSpc>
                          <a:spcPts val="1950"/>
                        </a:lnSpc>
                        <a:buNone/>
                      </a:pPr>
                      <a:endParaRPr lang="en-IN" sz="2600" dirty="0">
                        <a:solidFill>
                          <a:srgbClr val="FFFFFF"/>
                        </a:solidFill>
                        <a:effectLst/>
                      </a:endParaRPr>
                    </a:p>
                    <a:p>
                      <a:pPr lvl="0" algn="just">
                        <a:lnSpc>
                          <a:spcPts val="1950"/>
                        </a:lnSpc>
                        <a:buNone/>
                      </a:pPr>
                      <a:r>
                        <a:rPr lang="en-IN" sz="2600" dirty="0">
                          <a:solidFill>
                            <a:srgbClr val="FFFFFF"/>
                          </a:solidFill>
                          <a:effectLst/>
                        </a:rPr>
                        <a:t>Sr.NO</a:t>
                      </a:r>
                      <a:endParaRPr lang="en-US" sz="2600" dirty="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txBody>
                  <a:tcPr marL="68580" marR="68580"/>
                </a:tc>
                <a:tc>
                  <a:txBody>
                    <a:bodyPr/>
                    <a:lstStyle/>
                    <a:p>
                      <a:pPr lvl="0" algn="ctr">
                        <a:lnSpc>
                          <a:spcPts val="1950"/>
                        </a:lnSpc>
                        <a:buNone/>
                      </a:pPr>
                      <a:endParaRPr lang="en-US" sz="2600" dirty="0">
                        <a:solidFill>
                          <a:srgbClr val="FFFFFF"/>
                        </a:solidFill>
                        <a:effectLst/>
                      </a:endParaRPr>
                    </a:p>
                    <a:p>
                      <a:pPr lvl="0" algn="ctr">
                        <a:lnSpc>
                          <a:spcPts val="1950"/>
                        </a:lnSpc>
                        <a:buNone/>
                      </a:pPr>
                      <a:r>
                        <a:rPr lang="en-US" sz="2600" dirty="0">
                          <a:solidFill>
                            <a:srgbClr val="FFFFFF"/>
                          </a:solidFill>
                          <a:effectLst/>
                        </a:rPr>
                        <a:t>Subject</a:t>
                      </a:r>
                      <a:endParaRPr lang="en-US" sz="260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p>
                      <a:pPr lvl="0" algn="ctr">
                        <a:lnSpc>
                          <a:spcPts val="1950"/>
                        </a:lnSpc>
                        <a:buNone/>
                      </a:pPr>
                      <a:r>
                        <a:rPr lang="en-US" sz="2600" dirty="0">
                          <a:solidFill>
                            <a:srgbClr val="FFFFFF"/>
                          </a:solidFill>
                          <a:effectLst/>
                        </a:rPr>
                        <a:t>Page Redirect </a:t>
                      </a:r>
                    </a:p>
                  </a:txBody>
                  <a:tcPr marL="68580" marR="68580"/>
                </a:tc>
                <a:extLst>
                  <a:ext uri="{0D108BD9-81ED-4DB2-BD59-A6C34878D82A}">
                    <a16:rowId xmlns:a16="http://schemas.microsoft.com/office/drawing/2014/main" val="2525054407"/>
                  </a:ext>
                </a:extLst>
              </a:tr>
              <a:tr h="648960">
                <a:tc>
                  <a:txBody>
                    <a:bodyPr/>
                    <a:lstStyle/>
                    <a:p>
                      <a:pPr lvl="0" algn="just">
                        <a:lnSpc>
                          <a:spcPts val="1950"/>
                        </a:lnSpc>
                        <a:buNone/>
                      </a:pPr>
                      <a:endParaRPr lang="en-US" sz="2600" dirty="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txBody>
                  <a:tcPr marL="68580" marR="68580"/>
                </a:tc>
                <a:tc>
                  <a:txBody>
                    <a:bodyPr/>
                    <a:lstStyle/>
                    <a:p>
                      <a:pPr marL="0" marR="0" lvl="0" indent="0" algn="l" defTabSz="914400" rtl="0" eaLnBrk="1" fontAlgn="auto" latinLnBrk="0" hangingPunct="1">
                        <a:lnSpc>
                          <a:spcPts val="1950"/>
                        </a:lnSpc>
                        <a:spcBef>
                          <a:spcPts val="0"/>
                        </a:spcBef>
                        <a:spcAft>
                          <a:spcPts val="0"/>
                        </a:spcAft>
                        <a:buClrTx/>
                        <a:buSzTx/>
                        <a:buFontTx/>
                        <a:buNone/>
                        <a:tabLst/>
                        <a:defRPr/>
                      </a:pPr>
                      <a:r>
                        <a:rPr lang="en-US" sz="2800" dirty="0">
                          <a:solidFill>
                            <a:srgbClr val="FFFFFF"/>
                          </a:solidFill>
                          <a:effectLst/>
                        </a:rPr>
                        <a:t>Operational Feasibility</a:t>
                      </a:r>
                    </a:p>
                  </a:txBody>
                  <a:tcPr marL="68580" marR="68580" anchor="ctr"/>
                </a:tc>
                <a:tc>
                  <a:txBody>
                    <a:bodyPr/>
                    <a:lstStyle/>
                    <a:p>
                      <a:pPr lvl="0" algn="ctr">
                        <a:lnSpc>
                          <a:spcPts val="1950"/>
                        </a:lnSpc>
                        <a:buNone/>
                      </a:pPr>
                      <a:endParaRPr lang="en-US" sz="2600" dirty="0">
                        <a:solidFill>
                          <a:srgbClr val="FFFFFF"/>
                        </a:solidFill>
                        <a:effectLst/>
                      </a:endParaRPr>
                    </a:p>
                  </a:txBody>
                  <a:tcPr marL="68580" marR="68580"/>
                </a:tc>
                <a:extLst>
                  <a:ext uri="{0D108BD9-81ED-4DB2-BD59-A6C34878D82A}">
                    <a16:rowId xmlns:a16="http://schemas.microsoft.com/office/drawing/2014/main" val="705790489"/>
                  </a:ext>
                </a:extLst>
              </a:tr>
              <a:tr h="648960">
                <a:tc>
                  <a:txBody>
                    <a:bodyPr/>
                    <a:lstStyle/>
                    <a:p>
                      <a:pPr lvl="0" algn="just">
                        <a:lnSpc>
                          <a:spcPts val="1950"/>
                        </a:lnSpc>
                        <a:buNone/>
                      </a:pPr>
                      <a:endParaRPr lang="en-US" sz="2600" dirty="0">
                        <a:solidFill>
                          <a:srgbClr val="FFFFFF"/>
                        </a:solidFill>
                      </a:endParaRPr>
                    </a:p>
                  </a:txBody>
                  <a:tcPr marL="68580" marR="68580"/>
                </a:tc>
                <a:tc>
                  <a:txBody>
                    <a:bodyPr/>
                    <a:lstStyle/>
                    <a:p>
                      <a:pPr lvl="0" algn="ctr">
                        <a:lnSpc>
                          <a:spcPts val="1950"/>
                        </a:lnSpc>
                        <a:buNone/>
                      </a:pPr>
                      <a:endParaRPr lang="en-US" sz="2600" dirty="0">
                        <a:solidFill>
                          <a:srgbClr val="FFFFFF"/>
                        </a:solidFill>
                        <a:effectLst/>
                      </a:endParaRPr>
                    </a:p>
                  </a:txBody>
                  <a:tcPr marL="68580" marR="68580"/>
                </a:tc>
                <a:tc>
                  <a:txBody>
                    <a:bodyPr/>
                    <a:lstStyle/>
                    <a:p>
                      <a:pPr marL="0" marR="0" lvl="0" indent="0" algn="l" defTabSz="914400" rtl="0" eaLnBrk="1" fontAlgn="auto" latinLnBrk="0" hangingPunct="1">
                        <a:lnSpc>
                          <a:spcPts val="1950"/>
                        </a:lnSpc>
                        <a:spcBef>
                          <a:spcPts val="0"/>
                        </a:spcBef>
                        <a:spcAft>
                          <a:spcPts val="0"/>
                        </a:spcAft>
                        <a:buClrTx/>
                        <a:buSzTx/>
                        <a:buFontTx/>
                        <a:buNone/>
                        <a:tabLst/>
                        <a:defRPr/>
                      </a:pPr>
                      <a:r>
                        <a:rPr lang="en-AS" sz="2800" dirty="0">
                          <a:solidFill>
                            <a:srgbClr val="FFFFFF"/>
                          </a:solidFill>
                          <a:effectLst/>
                        </a:rPr>
                        <a:t>Time</a:t>
                      </a:r>
                      <a:r>
                        <a:rPr lang="en-US" sz="2800" dirty="0">
                          <a:solidFill>
                            <a:srgbClr val="FFFFFF"/>
                          </a:solidFill>
                          <a:effectLst/>
                        </a:rPr>
                        <a:t> Feasibility</a:t>
                      </a:r>
                    </a:p>
                  </a:txBody>
                  <a:tcPr marL="68580" marR="68580" anchor="ctr"/>
                </a:tc>
                <a:tc>
                  <a:txBody>
                    <a:bodyPr/>
                    <a:lstStyle/>
                    <a:p>
                      <a:pPr lvl="0" algn="ctr">
                        <a:lnSpc>
                          <a:spcPts val="1950"/>
                        </a:lnSpc>
                        <a:buNone/>
                      </a:pPr>
                      <a:endParaRPr lang="en-US" sz="2600" dirty="0">
                        <a:solidFill>
                          <a:srgbClr val="FFFFFF"/>
                        </a:solidFill>
                        <a:effectLst/>
                      </a:endParaRPr>
                    </a:p>
                  </a:txBody>
                  <a:tcPr marL="68580" marR="68580"/>
                </a:tc>
                <a:extLst>
                  <a:ext uri="{0D108BD9-81ED-4DB2-BD59-A6C34878D82A}">
                    <a16:rowId xmlns:a16="http://schemas.microsoft.com/office/drawing/2014/main" val="2946339901"/>
                  </a:ext>
                </a:extLst>
              </a:tr>
              <a:tr h="591161">
                <a:tc>
                  <a:txBody>
                    <a:bodyPr/>
                    <a:lstStyle/>
                    <a:p>
                      <a:pPr algn="ctr" fontAlgn="auto">
                        <a:lnSpc>
                          <a:spcPts val="1800"/>
                        </a:lnSpc>
                        <a:buNone/>
                      </a:pPr>
                      <a:endParaRPr lang="en-US" sz="2400" dirty="0">
                        <a:solidFill>
                          <a:srgbClr val="FFFFFF"/>
                        </a:solidFill>
                        <a:effectLst/>
                      </a:endParaRPr>
                    </a:p>
                    <a:p>
                      <a:pPr algn="ctr" fontAlgn="base">
                        <a:lnSpc>
                          <a:spcPts val="1800"/>
                        </a:lnSpc>
                        <a:buNone/>
                      </a:pPr>
                      <a:r>
                        <a:rPr lang="en-US" sz="2400" dirty="0">
                          <a:solidFill>
                            <a:srgbClr val="FFFFFF"/>
                          </a:solidFill>
                          <a:effectLst/>
                        </a:rPr>
                        <a:t>4.</a:t>
                      </a:r>
                    </a:p>
                  </a:txBody>
                  <a:tcPr marL="68580" marR="68580"/>
                </a:tc>
                <a:tc>
                  <a:txBody>
                    <a:bodyPr/>
                    <a:lstStyle/>
                    <a:p>
                      <a:pPr algn="ctr" fontAlgn="base">
                        <a:lnSpc>
                          <a:spcPts val="1800"/>
                        </a:lnSpc>
                        <a:buNone/>
                      </a:pPr>
                      <a:endParaRPr lang="en-US" sz="2400" dirty="0">
                        <a:solidFill>
                          <a:srgbClr val="FFFFFF"/>
                        </a:solidFill>
                        <a:effectLst/>
                      </a:endParaRPr>
                    </a:p>
                  </a:txBody>
                  <a:tcPr marL="68580" marR="68580"/>
                </a:tc>
                <a:tc>
                  <a:txBody>
                    <a:bodyPr/>
                    <a:lstStyle/>
                    <a:p>
                      <a:pPr algn="l" fontAlgn="auto">
                        <a:lnSpc>
                          <a:spcPts val="1800"/>
                        </a:lnSpc>
                        <a:buNone/>
                      </a:pPr>
                      <a:endParaRPr lang="en-US" sz="2400" kern="1200" dirty="0">
                        <a:solidFill>
                          <a:srgbClr val="FFFFFF"/>
                        </a:solidFill>
                        <a:effectLst/>
                      </a:endParaRPr>
                    </a:p>
                    <a:p>
                      <a:pPr lvl="0" algn="l">
                        <a:lnSpc>
                          <a:spcPts val="1800"/>
                        </a:lnSpc>
                        <a:buNone/>
                      </a:pPr>
                      <a:r>
                        <a:rPr lang="en-US" sz="2400" kern="1200" noProof="0" dirty="0">
                          <a:solidFill>
                            <a:srgbClr val="FFFFFF"/>
                          </a:solidFill>
                          <a:effectLst/>
                        </a:rPr>
                        <a:t>System Analysis</a:t>
                      </a:r>
                      <a:endParaRPr lang="en-US" sz="2400" kern="1200" dirty="0">
                        <a:solidFill>
                          <a:srgbClr val="FFFFFF"/>
                        </a:solidFill>
                        <a:effectLst/>
                      </a:endParaRPr>
                    </a:p>
                  </a:txBody>
                  <a:tcPr marL="68580" marR="68580" anchor="ctr"/>
                </a:tc>
                <a:tc>
                  <a:txBody>
                    <a:bodyPr/>
                    <a:lstStyle/>
                    <a:p>
                      <a:pPr algn="l" fontAlgn="auto">
                        <a:lnSpc>
                          <a:spcPts val="2175"/>
                        </a:lnSpc>
                        <a:buNone/>
                      </a:pPr>
                      <a:endParaRPr lang="en-IN" sz="1800" dirty="0">
                        <a:solidFill>
                          <a:srgbClr val="FFFFFF"/>
                        </a:solidFill>
                        <a:effectLst/>
                      </a:endParaRPr>
                    </a:p>
                  </a:txBody>
                  <a:tcPr/>
                </a:tc>
                <a:extLst>
                  <a:ext uri="{0D108BD9-81ED-4DB2-BD59-A6C34878D82A}">
                    <a16:rowId xmlns:a16="http://schemas.microsoft.com/office/drawing/2014/main" val="1750674007"/>
                  </a:ext>
                </a:extLst>
              </a:tr>
              <a:tr h="591161">
                <a:tc>
                  <a:txBody>
                    <a:bodyPr/>
                    <a:lstStyle/>
                    <a:p>
                      <a:pPr marL="0" lvl="0" algn="ctr" defTabSz="914400" rtl="0" eaLnBrk="1" fontAlgn="auto" latinLnBrk="0" hangingPunct="1">
                        <a:lnSpc>
                          <a:spcPts val="1800"/>
                        </a:lnSpc>
                        <a:buNone/>
                      </a:pPr>
                      <a:endParaRPr lang="en-US" sz="2400" kern="1200" dirty="0">
                        <a:solidFill>
                          <a:srgbClr val="FFFFFF"/>
                        </a:solidFill>
                        <a:effectLst/>
                      </a:endParaRPr>
                    </a:p>
                    <a:p>
                      <a:pPr marL="0" lvl="0" algn="ctr" defTabSz="914400" rtl="0" eaLnBrk="1" fontAlgn="base" latinLnBrk="0" hangingPunct="1">
                        <a:lnSpc>
                          <a:spcPts val="1800"/>
                        </a:lnSpc>
                        <a:buNone/>
                      </a:pPr>
                      <a:endParaRPr lang="en-US" sz="2400" kern="1200" dirty="0">
                        <a:solidFill>
                          <a:srgbClr val="FFFFFF"/>
                        </a:solidFill>
                        <a:effectLst/>
                      </a:endParaRPr>
                    </a:p>
                  </a:txBody>
                  <a:tcPr marL="68580" marR="68580"/>
                </a:tc>
                <a:tc>
                  <a:txBody>
                    <a:bodyPr/>
                    <a:lstStyle/>
                    <a:p>
                      <a:pPr marL="0" lvl="0" algn="ctr" defTabSz="914400" rtl="0" eaLnBrk="1" latinLnBrk="0" hangingPunct="1">
                        <a:lnSpc>
                          <a:spcPts val="1800"/>
                        </a:lnSpc>
                        <a:buNone/>
                      </a:pPr>
                      <a:r>
                        <a:rPr lang="en-US" sz="2400" kern="1200" noProof="0" dirty="0">
                          <a:solidFill>
                            <a:srgbClr val="FFFFFF"/>
                          </a:solidFill>
                          <a:effectLst/>
                        </a:rPr>
                        <a:t>4.2</a:t>
                      </a:r>
                      <a:endParaRPr lang="en-US" sz="2400" kern="1200" dirty="0">
                        <a:solidFill>
                          <a:srgbClr val="FFFFFF"/>
                        </a:solidFill>
                        <a:effectLst/>
                      </a:endParaRPr>
                    </a:p>
                  </a:txBody>
                  <a:tcPr marL="68580" marR="68580" anchor="ctr"/>
                </a:tc>
                <a:tc>
                  <a:txBody>
                    <a:bodyPr/>
                    <a:lstStyle/>
                    <a:p>
                      <a:pPr marL="0" lvl="0" algn="l" defTabSz="914400" rtl="0" eaLnBrk="1" fontAlgn="auto" latinLnBrk="0" hangingPunct="1">
                        <a:lnSpc>
                          <a:spcPts val="1800"/>
                        </a:lnSpc>
                        <a:buNone/>
                      </a:pPr>
                      <a:endParaRPr lang="en-US" sz="2400" kern="1200" dirty="0">
                        <a:solidFill>
                          <a:srgbClr val="FFFFFF"/>
                        </a:solidFill>
                        <a:effectLst/>
                      </a:endParaRPr>
                    </a:p>
                    <a:p>
                      <a:pPr marL="0" lvl="0" algn="l" rtl="0" eaLnBrk="1" fontAlgn="auto" latinLnBrk="0" hangingPunct="1">
                        <a:lnSpc>
                          <a:spcPts val="1800"/>
                        </a:lnSpc>
                        <a:buNone/>
                      </a:pPr>
                      <a:r>
                        <a:rPr lang="en-US" sz="2400" kern="1200" noProof="0" dirty="0">
                          <a:solidFill>
                            <a:srgbClr val="FFFFFF"/>
                          </a:solidFill>
                          <a:effectLst/>
                        </a:rPr>
                        <a:t>Use Case Diagram</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1318428949"/>
                  </a:ext>
                </a:extLst>
              </a:tr>
              <a:tr h="591161">
                <a:tc>
                  <a:txBody>
                    <a:bodyPr/>
                    <a:lstStyle/>
                    <a:p>
                      <a:pPr marL="0" lvl="0" algn="ctr" defTabSz="914400" rtl="0" eaLnBrk="1" fontAlgn="auto" latinLnBrk="0" hangingPunct="1">
                        <a:lnSpc>
                          <a:spcPts val="1800"/>
                        </a:lnSpc>
                        <a:buNone/>
                      </a:pPr>
                      <a:endParaRPr lang="en-US" sz="2400" kern="1200" dirty="0">
                        <a:solidFill>
                          <a:srgbClr val="FFFFFF"/>
                        </a:solidFill>
                        <a:effectLst/>
                      </a:endParaRPr>
                    </a:p>
                    <a:p>
                      <a:pPr marL="0" lvl="0" algn="ctr" defTabSz="914400" rtl="0" eaLnBrk="1" fontAlgn="base" latinLnBrk="0" hangingPunct="1">
                        <a:lnSpc>
                          <a:spcPts val="1800"/>
                        </a:lnSpc>
                        <a:buNone/>
                      </a:pPr>
                      <a:endParaRPr lang="en-US" sz="2400" kern="1200" dirty="0">
                        <a:solidFill>
                          <a:srgbClr val="FFFFFF"/>
                        </a:solidFill>
                        <a:effectLst/>
                      </a:endParaRPr>
                    </a:p>
                  </a:txBody>
                  <a:tcPr marL="68580" marR="68580"/>
                </a:tc>
                <a:tc>
                  <a:txBody>
                    <a:bodyPr/>
                    <a:lstStyle/>
                    <a:p>
                      <a:pPr marL="0" lvl="0" algn="ctr" defTabSz="914400" rtl="0" eaLnBrk="1" fontAlgn="base" latinLnBrk="0" hangingPunct="1">
                        <a:lnSpc>
                          <a:spcPts val="1800"/>
                        </a:lnSpc>
                        <a:buNone/>
                      </a:pPr>
                      <a:r>
                        <a:rPr lang="en-US" sz="2400" kern="1200" dirty="0">
                          <a:solidFill>
                            <a:srgbClr val="FFFFFF"/>
                          </a:solidFill>
                          <a:effectLst/>
                        </a:rPr>
                        <a:t>4.3</a:t>
                      </a:r>
                    </a:p>
                  </a:txBody>
                  <a:tcPr marL="68580" marR="68580" anchor="ctr"/>
                </a:tc>
                <a:tc>
                  <a:txBody>
                    <a:bodyPr/>
                    <a:lstStyle/>
                    <a:p>
                      <a:pPr marL="0" lvl="0" algn="l" defTabSz="914400" rtl="0" eaLnBrk="1" fontAlgn="auto" latinLnBrk="0" hangingPunct="1">
                        <a:lnSpc>
                          <a:spcPts val="1800"/>
                        </a:lnSpc>
                        <a:buNone/>
                      </a:pPr>
                      <a:endParaRPr lang="en-US" sz="2400" kern="1200" dirty="0">
                        <a:solidFill>
                          <a:srgbClr val="FFFFFF"/>
                        </a:solidFill>
                        <a:effectLst/>
                      </a:endParaRPr>
                    </a:p>
                    <a:p>
                      <a:pPr marL="0" lvl="0" algn="l">
                        <a:lnSpc>
                          <a:spcPts val="1800"/>
                        </a:lnSpc>
                        <a:buNone/>
                      </a:pPr>
                      <a:r>
                        <a:rPr lang="en-US" sz="2400" kern="1200" noProof="0" dirty="0">
                          <a:solidFill>
                            <a:srgbClr val="FFFFFF"/>
                          </a:solidFill>
                          <a:effectLst/>
                        </a:rPr>
                        <a:t>Activity Diagram</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3791722655"/>
                  </a:ext>
                </a:extLst>
              </a:tr>
              <a:tr h="591161">
                <a:tc>
                  <a:txBody>
                    <a:bodyPr/>
                    <a:lstStyle/>
                    <a:p>
                      <a:pPr marL="0" lvl="0" algn="ctr" defTabSz="914400" rtl="0" eaLnBrk="1" fontAlgn="base" latinLnBrk="0" hangingPunct="1">
                        <a:lnSpc>
                          <a:spcPts val="1800"/>
                        </a:lnSpc>
                        <a:buNone/>
                      </a:pPr>
                      <a:endParaRPr lang="en-US" sz="2400" kern="1200" dirty="0">
                        <a:solidFill>
                          <a:srgbClr val="FFFFFF"/>
                        </a:solidFill>
                        <a:effectLst/>
                      </a:endParaRPr>
                    </a:p>
                    <a:p>
                      <a:pPr marL="0" lvl="0" algn="ctr">
                        <a:lnSpc>
                          <a:spcPts val="1800"/>
                        </a:lnSpc>
                        <a:buNone/>
                      </a:pPr>
                      <a:r>
                        <a:rPr lang="en-US" sz="2400" kern="1200" dirty="0">
                          <a:solidFill>
                            <a:srgbClr val="FFFFFF"/>
                          </a:solidFill>
                          <a:effectLst/>
                        </a:rPr>
                        <a:t>5.</a:t>
                      </a:r>
                    </a:p>
                  </a:txBody>
                  <a:tcPr marL="68580" marR="68580"/>
                </a:tc>
                <a:tc>
                  <a:txBody>
                    <a:bodyPr/>
                    <a:lstStyle/>
                    <a:p>
                      <a:pPr marL="0" lvl="0" algn="ctr" defTabSz="914400" rtl="0" eaLnBrk="1" fontAlgn="auto" latinLnBrk="0" hangingPunct="1">
                        <a:lnSpc>
                          <a:spcPts val="1800"/>
                        </a:lnSpc>
                        <a:buNone/>
                      </a:pPr>
                      <a:endParaRPr lang="en-US" sz="2400" kern="1200" dirty="0">
                        <a:solidFill>
                          <a:srgbClr val="FFFFFF"/>
                        </a:solidFill>
                        <a:effectLst/>
                      </a:endParaRPr>
                    </a:p>
                    <a:p>
                      <a:pPr marL="0" lvl="0" algn="ctr">
                        <a:lnSpc>
                          <a:spcPts val="1800"/>
                        </a:lnSpc>
                        <a:buNone/>
                      </a:pPr>
                      <a:endParaRPr lang="en-US" sz="2400" kern="1200" dirty="0">
                        <a:solidFill>
                          <a:srgbClr val="FFFFFF"/>
                        </a:solidFill>
                        <a:effectLst/>
                      </a:endParaRPr>
                    </a:p>
                  </a:txBody>
                  <a:tcPr marL="68580" marR="68580"/>
                </a:tc>
                <a:tc>
                  <a:txBody>
                    <a:bodyPr/>
                    <a:lstStyle/>
                    <a:p>
                      <a:pPr marL="0" lvl="0" algn="l" defTabSz="914400" rtl="0" eaLnBrk="1" fontAlgn="auto" latinLnBrk="0" hangingPunct="1">
                        <a:lnSpc>
                          <a:spcPts val="1800"/>
                        </a:lnSpc>
                        <a:buNone/>
                      </a:pPr>
                      <a:endParaRPr lang="en-US" sz="2400" kern="1200" dirty="0">
                        <a:solidFill>
                          <a:srgbClr val="FFFFFF"/>
                        </a:solidFill>
                        <a:effectLst/>
                      </a:endParaRPr>
                    </a:p>
                    <a:p>
                      <a:pPr marL="0" lvl="0" algn="l">
                        <a:lnSpc>
                          <a:spcPts val="1800"/>
                        </a:lnSpc>
                        <a:buNone/>
                      </a:pPr>
                      <a:r>
                        <a:rPr lang="en-US" sz="2400" kern="1200" noProof="0" dirty="0">
                          <a:solidFill>
                            <a:srgbClr val="FFFFFF"/>
                          </a:solidFill>
                          <a:effectLst/>
                        </a:rPr>
                        <a:t>System Design</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2700891826"/>
                  </a:ext>
                </a:extLst>
              </a:tr>
              <a:tr h="591161">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marL="68580" marR="68580"/>
                </a:tc>
                <a:tc>
                  <a:txBody>
                    <a:bodyPr/>
                    <a:lstStyle/>
                    <a:p>
                      <a:pPr marL="0" lvl="0" algn="ctr" defTabSz="914400" rtl="0" eaLnBrk="1" fontAlgn="auto" latinLnBrk="0" hangingPunct="1">
                        <a:lnSpc>
                          <a:spcPts val="1800"/>
                        </a:lnSpc>
                        <a:buNone/>
                      </a:pPr>
                      <a:endParaRPr lang="en-US" sz="2400" kern="1200" dirty="0">
                        <a:solidFill>
                          <a:srgbClr val="FFFFFF"/>
                        </a:solidFill>
                        <a:effectLst/>
                      </a:endParaRPr>
                    </a:p>
                    <a:p>
                      <a:pPr marL="0" lvl="0" algn="ctr" defTabSz="914400" rtl="0" eaLnBrk="1" fontAlgn="base" latinLnBrk="0" hangingPunct="1">
                        <a:lnSpc>
                          <a:spcPts val="1800"/>
                        </a:lnSpc>
                        <a:buNone/>
                      </a:pPr>
                      <a:r>
                        <a:rPr lang="en-US" sz="2400" kern="1200" dirty="0">
                          <a:solidFill>
                            <a:srgbClr val="FFFFFF"/>
                          </a:solidFill>
                          <a:effectLst/>
                        </a:rPr>
                        <a:t>5.1</a:t>
                      </a:r>
                    </a:p>
                  </a:txBody>
                  <a:tcPr marL="68580" marR="68580"/>
                </a:tc>
                <a:tc>
                  <a:txBody>
                    <a:bodyPr/>
                    <a:lstStyle/>
                    <a:p>
                      <a:pPr marL="0" lvl="0" algn="l" defTabSz="914400" rtl="0" eaLnBrk="1" fontAlgn="auto" latinLnBrk="0" hangingPunct="1">
                        <a:lnSpc>
                          <a:spcPts val="1800"/>
                        </a:lnSpc>
                        <a:buNone/>
                      </a:pPr>
                      <a:endParaRPr lang="en-US" sz="2400" kern="1200" dirty="0">
                        <a:solidFill>
                          <a:srgbClr val="FFFFFF"/>
                        </a:solidFill>
                        <a:effectLst/>
                      </a:endParaRPr>
                    </a:p>
                    <a:p>
                      <a:pPr marL="0" lvl="0" algn="l" rtl="0" eaLnBrk="1" fontAlgn="auto" latinLnBrk="0" hangingPunct="1">
                        <a:lnSpc>
                          <a:spcPts val="1800"/>
                        </a:lnSpc>
                        <a:buNone/>
                      </a:pPr>
                      <a:r>
                        <a:rPr lang="en-US" sz="2400" kern="1200" noProof="0" dirty="0">
                          <a:solidFill>
                            <a:srgbClr val="FFFFFF"/>
                          </a:solidFill>
                          <a:effectLst/>
                        </a:rPr>
                        <a:t>Screen Layouts</a:t>
                      </a: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919832812"/>
                  </a:ext>
                </a:extLst>
              </a:tr>
              <a:tr h="591161">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p>
                      <a:pPr marL="0" lvl="0" algn="ctr">
                        <a:lnSpc>
                          <a:spcPts val="1800"/>
                        </a:lnSpc>
                        <a:buNone/>
                      </a:pPr>
                      <a:r>
                        <a:rPr lang="en-IN" sz="2400" kern="1200" dirty="0">
                          <a:solidFill>
                            <a:srgbClr val="FFFFFF"/>
                          </a:solidFill>
                          <a:effectLst/>
                        </a:rPr>
                        <a:t>6.</a:t>
                      </a:r>
                    </a:p>
                  </a:txBody>
                  <a:tcPr marL="68580" marR="68580"/>
                </a:tc>
                <a:tc>
                  <a:txBody>
                    <a:bodyPr/>
                    <a:lstStyle/>
                    <a:p>
                      <a:pPr marL="0" lvl="0" algn="ctr" defTabSz="914400" rtl="0" eaLnBrk="1" fontAlgn="auto" latinLnBrk="0" hangingPunct="1">
                        <a:lnSpc>
                          <a:spcPts val="1800"/>
                        </a:lnSpc>
                        <a:buNone/>
                      </a:pPr>
                      <a:endParaRPr lang="en-US" sz="2400" kern="1200" dirty="0">
                        <a:solidFill>
                          <a:srgbClr val="FFFFFF"/>
                        </a:solidFill>
                        <a:effectLst/>
                      </a:endParaRPr>
                    </a:p>
                    <a:p>
                      <a:pPr marL="0" lvl="0" algn="ctr" defTabSz="914400" rtl="0" eaLnBrk="1" fontAlgn="base" latinLnBrk="0" hangingPunct="1">
                        <a:lnSpc>
                          <a:spcPts val="1800"/>
                        </a:lnSpc>
                        <a:buNone/>
                      </a:pPr>
                      <a:endParaRPr lang="en-US" sz="2400" kern="1200" dirty="0">
                        <a:solidFill>
                          <a:srgbClr val="FFFFFF"/>
                        </a:solidFill>
                        <a:effectLst/>
                      </a:endParaRPr>
                    </a:p>
                  </a:txBody>
                  <a:tcPr marL="68580" marR="68580"/>
                </a:tc>
                <a:tc>
                  <a:txBody>
                    <a:bodyPr/>
                    <a:lstStyle/>
                    <a:p>
                      <a:pPr marL="0" lvl="0" algn="l" rtl="0" eaLnBrk="1" fontAlgn="auto" latinLnBrk="0" hangingPunct="1">
                        <a:lnSpc>
                          <a:spcPts val="1800"/>
                        </a:lnSpc>
                        <a:buNone/>
                      </a:pPr>
                      <a:r>
                        <a:rPr lang="en-US" sz="2400" kern="1200" noProof="0" dirty="0">
                          <a:solidFill>
                            <a:srgbClr val="FFFFFF"/>
                          </a:solidFill>
                          <a:effectLst/>
                        </a:rPr>
                        <a:t>System Testing</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2107487681"/>
                  </a:ext>
                </a:extLst>
              </a:tr>
              <a:tr h="591161">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marL="68580" marR="68580"/>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marL="68580" marR="68580"/>
                </a:tc>
                <a:tc>
                  <a:txBody>
                    <a:bodyPr/>
                    <a:lstStyle/>
                    <a:p>
                      <a:pPr marL="0" lvl="0" algn="l" rtl="0" eaLnBrk="1" fontAlgn="auto" latinLnBrk="0" hangingPunct="1">
                        <a:lnSpc>
                          <a:spcPts val="1800"/>
                        </a:lnSpc>
                        <a:buNone/>
                      </a:pPr>
                      <a:r>
                        <a:rPr lang="en-US" sz="2400" kern="1200" noProof="0" dirty="0">
                          <a:solidFill>
                            <a:srgbClr val="FFFFFF"/>
                          </a:solidFill>
                          <a:effectLst/>
                        </a:rPr>
                        <a:t>Testing Strategies</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1428375747"/>
                  </a:ext>
                </a:extLst>
              </a:tr>
              <a:tr h="591161">
                <a:tc>
                  <a:txBody>
                    <a:bodyPr/>
                    <a:lstStyle/>
                    <a:p>
                      <a:pPr marL="0" lvl="0" algn="ctr" defTabSz="914400" rtl="0" eaLnBrk="1" fontAlgn="auto" latinLnBrk="0" hangingPunct="1">
                        <a:lnSpc>
                          <a:spcPts val="1800"/>
                        </a:lnSpc>
                        <a:buNone/>
                      </a:pPr>
                      <a:r>
                        <a:rPr lang="en-IN" sz="2400" kern="1200" dirty="0">
                          <a:solidFill>
                            <a:srgbClr val="FFFFFF"/>
                          </a:solidFill>
                          <a:effectLst/>
                        </a:rPr>
                        <a:t>7.</a:t>
                      </a: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marL="68580" marR="68580"/>
                </a:tc>
                <a:tc>
                  <a:txBody>
                    <a:bodyPr/>
                    <a:lstStyle/>
                    <a:p>
                      <a:pPr marL="0" lvl="0" algn="l" defTabSz="914400" rtl="0" eaLnBrk="1" fontAlgn="auto" latinLnBrk="0" hangingPunct="1">
                        <a:lnSpc>
                          <a:spcPts val="1800"/>
                        </a:lnSpc>
                        <a:buNone/>
                      </a:pPr>
                      <a:r>
                        <a:rPr lang="en-US" sz="2400" kern="1200" noProof="0" dirty="0">
                          <a:solidFill>
                            <a:srgbClr val="FFFFFF"/>
                          </a:solidFill>
                          <a:effectLst/>
                        </a:rPr>
                        <a:t>Future Enhancement</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2689272033"/>
                  </a:ext>
                </a:extLst>
              </a:tr>
              <a:tr h="686558">
                <a:tc>
                  <a:txBody>
                    <a:bodyPr/>
                    <a:lstStyle/>
                    <a:p>
                      <a:pPr marL="0" lvl="0" algn="ctr" defTabSz="914400" rtl="0" eaLnBrk="1" fontAlgn="auto" latinLnBrk="0" hangingPunct="1">
                        <a:lnSpc>
                          <a:spcPts val="1800"/>
                        </a:lnSpc>
                        <a:buNone/>
                      </a:pPr>
                      <a:r>
                        <a:rPr lang="en-IN" sz="2400" kern="1200" dirty="0">
                          <a:solidFill>
                            <a:srgbClr val="FFFFFF"/>
                          </a:solidFill>
                          <a:effectLst/>
                        </a:rPr>
                        <a:t>8.</a:t>
                      </a: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marL="68580" marR="68580"/>
                </a:tc>
                <a:tc>
                  <a:txBody>
                    <a:bodyPr/>
                    <a:lstStyle/>
                    <a:p>
                      <a:pPr marL="0" lvl="0" algn="l" defTabSz="914400" rtl="0" eaLnBrk="1" fontAlgn="auto" latinLnBrk="0" hangingPunct="1">
                        <a:lnSpc>
                          <a:spcPts val="1800"/>
                        </a:lnSpc>
                        <a:buNone/>
                      </a:pPr>
                      <a:r>
                        <a:rPr lang="en-US" sz="2400" kern="1200" noProof="0" dirty="0">
                          <a:solidFill>
                            <a:srgbClr val="FFFFFF"/>
                          </a:solidFill>
                          <a:effectLst/>
                        </a:rPr>
                        <a:t>Bibliography/References</a:t>
                      </a:r>
                      <a:endParaRPr lang="en-US" sz="2400" kern="1200" dirty="0">
                        <a:solidFill>
                          <a:srgbClr val="FFFFFF"/>
                        </a:solidFill>
                        <a:effectLst/>
                      </a:endParaRPr>
                    </a:p>
                  </a:txBody>
                  <a:tcPr marL="68580" marR="68580" anchor="ctr"/>
                </a:tc>
                <a:tc>
                  <a:txBody>
                    <a:bodyPr/>
                    <a:lstStyle/>
                    <a:p>
                      <a:pPr marL="0" lvl="0" algn="ctr" defTabSz="914400" rtl="0" eaLnBrk="1" fontAlgn="auto" latinLnBrk="0" hangingPunct="1">
                        <a:lnSpc>
                          <a:spcPts val="1800"/>
                        </a:lnSpc>
                        <a:buNone/>
                      </a:pPr>
                      <a:endParaRPr lang="en-IN" sz="2400" kern="1200" dirty="0">
                        <a:solidFill>
                          <a:srgbClr val="FFFFFF"/>
                        </a:solidFill>
                        <a:effectLst/>
                      </a:endParaRPr>
                    </a:p>
                  </a:txBody>
                  <a:tcPr/>
                </a:tc>
                <a:extLst>
                  <a:ext uri="{0D108BD9-81ED-4DB2-BD59-A6C34878D82A}">
                    <a16:rowId xmlns:a16="http://schemas.microsoft.com/office/drawing/2014/main" val="3318569768"/>
                  </a:ext>
                </a:extLst>
              </a:tr>
            </a:tbl>
          </a:graphicData>
        </a:graphic>
      </p:graphicFrame>
      <p:grpSp>
        <p:nvGrpSpPr>
          <p:cNvPr id="11" name="Group 10"/>
          <p:cNvGrpSpPr/>
          <p:nvPr/>
        </p:nvGrpSpPr>
        <p:grpSpPr>
          <a:xfrm>
            <a:off x="13500287" y="1853466"/>
            <a:ext cx="2057400" cy="851634"/>
            <a:chOff x="15143204" y="-185171"/>
            <a:chExt cx="3394319" cy="1251177"/>
          </a:xfrm>
        </p:grpSpPr>
        <p:sp>
          <p:nvSpPr>
            <p:cNvPr id="12"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13" name="Group 12"/>
            <p:cNvGrpSpPr/>
            <p:nvPr/>
          </p:nvGrpSpPr>
          <p:grpSpPr>
            <a:xfrm>
              <a:off x="15544800" y="300076"/>
              <a:ext cx="2992723" cy="729481"/>
              <a:chOff x="1533054" y="1320942"/>
              <a:chExt cx="2435176" cy="608841"/>
            </a:xfrm>
          </p:grpSpPr>
          <p:grpSp>
            <p:nvGrpSpPr>
              <p:cNvPr id="14" name="Group 3"/>
              <p:cNvGrpSpPr/>
              <p:nvPr/>
            </p:nvGrpSpPr>
            <p:grpSpPr>
              <a:xfrm>
                <a:off x="1533054" y="1320942"/>
                <a:ext cx="2435176" cy="608841"/>
                <a:chOff x="-16215" y="0"/>
                <a:chExt cx="1625474" cy="406400"/>
              </a:xfrm>
            </p:grpSpPr>
            <p:sp>
              <p:nvSpPr>
                <p:cNvPr id="16"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17"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15" name="TextBox 17">
                <a:hlinkClick r:id="rId9"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18" name="Group 17"/>
          <p:cNvGrpSpPr/>
          <p:nvPr/>
        </p:nvGrpSpPr>
        <p:grpSpPr>
          <a:xfrm>
            <a:off x="13509798" y="3096255"/>
            <a:ext cx="2057400" cy="851634"/>
            <a:chOff x="15143204" y="-185171"/>
            <a:chExt cx="3394319" cy="1251177"/>
          </a:xfrm>
        </p:grpSpPr>
        <p:sp>
          <p:nvSpPr>
            <p:cNvPr id="19"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20" name="Group 19"/>
            <p:cNvGrpSpPr/>
            <p:nvPr/>
          </p:nvGrpSpPr>
          <p:grpSpPr>
            <a:xfrm>
              <a:off x="15544800" y="300076"/>
              <a:ext cx="2992723" cy="729481"/>
              <a:chOff x="1533054" y="1320942"/>
              <a:chExt cx="2435176" cy="608841"/>
            </a:xfrm>
          </p:grpSpPr>
          <p:grpSp>
            <p:nvGrpSpPr>
              <p:cNvPr id="21" name="Group 3"/>
              <p:cNvGrpSpPr/>
              <p:nvPr/>
            </p:nvGrpSpPr>
            <p:grpSpPr>
              <a:xfrm>
                <a:off x="1533054" y="1320942"/>
                <a:ext cx="2435176" cy="608841"/>
                <a:chOff x="-16215" y="0"/>
                <a:chExt cx="1625474" cy="406400"/>
              </a:xfrm>
            </p:grpSpPr>
            <p:sp>
              <p:nvSpPr>
                <p:cNvPr id="23"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4"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2" name="TextBox 17">
                <a:hlinkClick r:id="rId10" action="ppaction://hlinksldjump"/>
              </p:cNvPr>
              <p:cNvSpPr txBox="1"/>
              <p:nvPr/>
            </p:nvSpPr>
            <p:spPr>
              <a:xfrm>
                <a:off x="1581827" y="1507692"/>
                <a:ext cx="2386403" cy="234621"/>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25" name="Group 24"/>
          <p:cNvGrpSpPr/>
          <p:nvPr/>
        </p:nvGrpSpPr>
        <p:grpSpPr>
          <a:xfrm>
            <a:off x="13491703" y="2464827"/>
            <a:ext cx="2057400" cy="851634"/>
            <a:chOff x="15143204" y="-185171"/>
            <a:chExt cx="3394319" cy="1251177"/>
          </a:xfrm>
        </p:grpSpPr>
        <p:sp>
          <p:nvSpPr>
            <p:cNvPr id="26"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27" name="Group 26"/>
            <p:cNvGrpSpPr/>
            <p:nvPr/>
          </p:nvGrpSpPr>
          <p:grpSpPr>
            <a:xfrm>
              <a:off x="15544800" y="300076"/>
              <a:ext cx="2992723" cy="729481"/>
              <a:chOff x="1533054" y="1320942"/>
              <a:chExt cx="2435176" cy="608841"/>
            </a:xfrm>
          </p:grpSpPr>
          <p:grpSp>
            <p:nvGrpSpPr>
              <p:cNvPr id="28" name="Group 3"/>
              <p:cNvGrpSpPr/>
              <p:nvPr/>
            </p:nvGrpSpPr>
            <p:grpSpPr>
              <a:xfrm>
                <a:off x="1533054" y="1320942"/>
                <a:ext cx="2435176" cy="608841"/>
                <a:chOff x="-16215" y="0"/>
                <a:chExt cx="1625474" cy="406400"/>
              </a:xfrm>
            </p:grpSpPr>
            <p:sp>
              <p:nvSpPr>
                <p:cNvPr id="30"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31"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9" name="TextBox 17">
                <a:hlinkClick r:id="rId11" action="ppaction://hlinksldjump"/>
              </p:cNvPr>
              <p:cNvSpPr txBox="1"/>
              <p:nvPr/>
            </p:nvSpPr>
            <p:spPr>
              <a:xfrm>
                <a:off x="1581826" y="1507691"/>
                <a:ext cx="2386404"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32" name="Group 31"/>
          <p:cNvGrpSpPr/>
          <p:nvPr/>
        </p:nvGrpSpPr>
        <p:grpSpPr>
          <a:xfrm>
            <a:off x="13491703" y="3661310"/>
            <a:ext cx="2057400" cy="851634"/>
            <a:chOff x="15143204" y="-185171"/>
            <a:chExt cx="3394319" cy="1251177"/>
          </a:xfrm>
        </p:grpSpPr>
        <p:sp>
          <p:nvSpPr>
            <p:cNvPr id="33"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34" name="Group 33"/>
            <p:cNvGrpSpPr/>
            <p:nvPr/>
          </p:nvGrpSpPr>
          <p:grpSpPr>
            <a:xfrm>
              <a:off x="15544800" y="300076"/>
              <a:ext cx="2992723" cy="729481"/>
              <a:chOff x="1533054" y="1320942"/>
              <a:chExt cx="2435176" cy="608841"/>
            </a:xfrm>
          </p:grpSpPr>
          <p:grpSp>
            <p:nvGrpSpPr>
              <p:cNvPr id="35" name="Group 3"/>
              <p:cNvGrpSpPr/>
              <p:nvPr/>
            </p:nvGrpSpPr>
            <p:grpSpPr>
              <a:xfrm>
                <a:off x="1533054" y="1320942"/>
                <a:ext cx="2435176" cy="608841"/>
                <a:chOff x="-16215" y="0"/>
                <a:chExt cx="1625474" cy="406400"/>
              </a:xfrm>
            </p:grpSpPr>
            <p:sp>
              <p:nvSpPr>
                <p:cNvPr id="37"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38"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36" name="TextBox 17">
                <a:hlinkClick r:id="rId12"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39" name="Group 38"/>
          <p:cNvGrpSpPr/>
          <p:nvPr/>
        </p:nvGrpSpPr>
        <p:grpSpPr>
          <a:xfrm>
            <a:off x="13509798" y="4252063"/>
            <a:ext cx="2057400" cy="851634"/>
            <a:chOff x="15143204" y="-185171"/>
            <a:chExt cx="3394319" cy="1251177"/>
          </a:xfrm>
        </p:grpSpPr>
        <p:sp>
          <p:nvSpPr>
            <p:cNvPr id="4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42" name="Group 41"/>
            <p:cNvGrpSpPr/>
            <p:nvPr/>
          </p:nvGrpSpPr>
          <p:grpSpPr>
            <a:xfrm>
              <a:off x="15544800" y="300076"/>
              <a:ext cx="2992723" cy="729481"/>
              <a:chOff x="1533054" y="1320942"/>
              <a:chExt cx="2435176" cy="608841"/>
            </a:xfrm>
          </p:grpSpPr>
          <p:grpSp>
            <p:nvGrpSpPr>
              <p:cNvPr id="46" name="Group 3"/>
              <p:cNvGrpSpPr/>
              <p:nvPr/>
            </p:nvGrpSpPr>
            <p:grpSpPr>
              <a:xfrm>
                <a:off x="1533054" y="1320942"/>
                <a:ext cx="2435176" cy="608841"/>
                <a:chOff x="-16215" y="0"/>
                <a:chExt cx="1625474" cy="406400"/>
              </a:xfrm>
            </p:grpSpPr>
            <p:sp>
              <p:nvSpPr>
                <p:cNvPr id="50"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52"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48" name="TextBox 17">
                <a:hlinkClick r:id="rId13"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54" name="Group 53"/>
          <p:cNvGrpSpPr/>
          <p:nvPr/>
        </p:nvGrpSpPr>
        <p:grpSpPr>
          <a:xfrm>
            <a:off x="13535373" y="4843235"/>
            <a:ext cx="2057400" cy="851634"/>
            <a:chOff x="15143204" y="-185171"/>
            <a:chExt cx="3394319" cy="1251177"/>
          </a:xfrm>
        </p:grpSpPr>
        <p:sp>
          <p:nvSpPr>
            <p:cNvPr id="55"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56" name="Group 55"/>
            <p:cNvGrpSpPr/>
            <p:nvPr/>
          </p:nvGrpSpPr>
          <p:grpSpPr>
            <a:xfrm>
              <a:off x="15544800" y="300076"/>
              <a:ext cx="2992723" cy="729481"/>
              <a:chOff x="1533054" y="1320942"/>
              <a:chExt cx="2435176" cy="608841"/>
            </a:xfrm>
          </p:grpSpPr>
          <p:grpSp>
            <p:nvGrpSpPr>
              <p:cNvPr id="57" name="Group 3"/>
              <p:cNvGrpSpPr/>
              <p:nvPr/>
            </p:nvGrpSpPr>
            <p:grpSpPr>
              <a:xfrm>
                <a:off x="1533054" y="1320942"/>
                <a:ext cx="2435176" cy="608841"/>
                <a:chOff x="-16215" y="0"/>
                <a:chExt cx="1625474" cy="406400"/>
              </a:xfrm>
            </p:grpSpPr>
            <p:sp>
              <p:nvSpPr>
                <p:cNvPr id="59"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60"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58" name="TextBox 17">
                <a:hlinkClick r:id="rId14"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61" name="Group 60"/>
          <p:cNvGrpSpPr/>
          <p:nvPr/>
        </p:nvGrpSpPr>
        <p:grpSpPr>
          <a:xfrm>
            <a:off x="13552821" y="5396348"/>
            <a:ext cx="2057400" cy="851634"/>
            <a:chOff x="15143204" y="-185171"/>
            <a:chExt cx="3394319" cy="1251177"/>
          </a:xfrm>
        </p:grpSpPr>
        <p:sp>
          <p:nvSpPr>
            <p:cNvPr id="62"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63" name="Group 62"/>
            <p:cNvGrpSpPr/>
            <p:nvPr/>
          </p:nvGrpSpPr>
          <p:grpSpPr>
            <a:xfrm>
              <a:off x="15544800" y="300076"/>
              <a:ext cx="2992723" cy="729481"/>
              <a:chOff x="1533054" y="1320942"/>
              <a:chExt cx="2435176" cy="608841"/>
            </a:xfrm>
          </p:grpSpPr>
          <p:grpSp>
            <p:nvGrpSpPr>
              <p:cNvPr id="64" name="Group 3"/>
              <p:cNvGrpSpPr/>
              <p:nvPr/>
            </p:nvGrpSpPr>
            <p:grpSpPr>
              <a:xfrm>
                <a:off x="1533054" y="1320942"/>
                <a:ext cx="2435176" cy="608841"/>
                <a:chOff x="-16215" y="0"/>
                <a:chExt cx="1625474" cy="406400"/>
              </a:xfrm>
            </p:grpSpPr>
            <p:sp>
              <p:nvSpPr>
                <p:cNvPr id="66"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67"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65" name="TextBox 17">
                <a:hlinkClick r:id="rId14" action="ppaction://hlinksldjump"/>
              </p:cNvPr>
              <p:cNvSpPr txBox="1"/>
              <p:nvPr/>
            </p:nvSpPr>
            <p:spPr>
              <a:xfrm>
                <a:off x="1581827" y="1507692"/>
                <a:ext cx="2386403" cy="234621"/>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68" name="Group 67"/>
          <p:cNvGrpSpPr/>
          <p:nvPr/>
        </p:nvGrpSpPr>
        <p:grpSpPr>
          <a:xfrm>
            <a:off x="13583161" y="6002034"/>
            <a:ext cx="2057400" cy="851634"/>
            <a:chOff x="15143204" y="-185171"/>
            <a:chExt cx="3394319" cy="1251177"/>
          </a:xfrm>
        </p:grpSpPr>
        <p:sp>
          <p:nvSpPr>
            <p:cNvPr id="69"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70" name="Group 69"/>
            <p:cNvGrpSpPr/>
            <p:nvPr/>
          </p:nvGrpSpPr>
          <p:grpSpPr>
            <a:xfrm>
              <a:off x="15544800" y="300076"/>
              <a:ext cx="2992723" cy="729481"/>
              <a:chOff x="1533054" y="1320942"/>
              <a:chExt cx="2435176" cy="608841"/>
            </a:xfrm>
          </p:grpSpPr>
          <p:grpSp>
            <p:nvGrpSpPr>
              <p:cNvPr id="71" name="Group 3"/>
              <p:cNvGrpSpPr/>
              <p:nvPr/>
            </p:nvGrpSpPr>
            <p:grpSpPr>
              <a:xfrm>
                <a:off x="1533054" y="1320942"/>
                <a:ext cx="2435176" cy="608841"/>
                <a:chOff x="-16215" y="0"/>
                <a:chExt cx="1625474" cy="406400"/>
              </a:xfrm>
            </p:grpSpPr>
            <p:sp>
              <p:nvSpPr>
                <p:cNvPr id="73"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74"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72" name="TextBox 17">
                <a:hlinkClick r:id="rId15" action="ppaction://hlinksldjump"/>
              </p:cNvPr>
              <p:cNvSpPr txBox="1"/>
              <p:nvPr/>
            </p:nvSpPr>
            <p:spPr>
              <a:xfrm>
                <a:off x="1581827" y="1507692"/>
                <a:ext cx="2386403" cy="234621"/>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75" name="Group 74"/>
          <p:cNvGrpSpPr/>
          <p:nvPr/>
        </p:nvGrpSpPr>
        <p:grpSpPr>
          <a:xfrm>
            <a:off x="13567568" y="6611797"/>
            <a:ext cx="2057400" cy="851634"/>
            <a:chOff x="15143204" y="-185171"/>
            <a:chExt cx="3394319" cy="1251177"/>
          </a:xfrm>
        </p:grpSpPr>
        <p:sp>
          <p:nvSpPr>
            <p:cNvPr id="76"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77" name="Group 76"/>
            <p:cNvGrpSpPr/>
            <p:nvPr/>
          </p:nvGrpSpPr>
          <p:grpSpPr>
            <a:xfrm>
              <a:off x="15544800" y="300076"/>
              <a:ext cx="2992723" cy="729481"/>
              <a:chOff x="1533054" y="1320942"/>
              <a:chExt cx="2435176" cy="608841"/>
            </a:xfrm>
          </p:grpSpPr>
          <p:grpSp>
            <p:nvGrpSpPr>
              <p:cNvPr id="78" name="Group 3"/>
              <p:cNvGrpSpPr/>
              <p:nvPr/>
            </p:nvGrpSpPr>
            <p:grpSpPr>
              <a:xfrm>
                <a:off x="1533054" y="1320942"/>
                <a:ext cx="2435176" cy="608841"/>
                <a:chOff x="-16215" y="0"/>
                <a:chExt cx="1625474" cy="406400"/>
              </a:xfrm>
            </p:grpSpPr>
            <p:sp>
              <p:nvSpPr>
                <p:cNvPr id="80"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81"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79" name="TextBox 17">
                <a:hlinkClick r:id="rId15"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82" name="Group 81"/>
          <p:cNvGrpSpPr/>
          <p:nvPr/>
        </p:nvGrpSpPr>
        <p:grpSpPr>
          <a:xfrm>
            <a:off x="13589685" y="7201252"/>
            <a:ext cx="2057400" cy="851634"/>
            <a:chOff x="15143204" y="-185171"/>
            <a:chExt cx="3394319" cy="1251177"/>
          </a:xfrm>
        </p:grpSpPr>
        <p:sp>
          <p:nvSpPr>
            <p:cNvPr id="83"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84" name="Group 83"/>
            <p:cNvGrpSpPr/>
            <p:nvPr/>
          </p:nvGrpSpPr>
          <p:grpSpPr>
            <a:xfrm>
              <a:off x="15544800" y="300076"/>
              <a:ext cx="2992723" cy="729481"/>
              <a:chOff x="1533054" y="1320942"/>
              <a:chExt cx="2435176" cy="608841"/>
            </a:xfrm>
          </p:grpSpPr>
          <p:grpSp>
            <p:nvGrpSpPr>
              <p:cNvPr id="85" name="Group 3"/>
              <p:cNvGrpSpPr/>
              <p:nvPr/>
            </p:nvGrpSpPr>
            <p:grpSpPr>
              <a:xfrm>
                <a:off x="1533054" y="1320942"/>
                <a:ext cx="2435176" cy="608841"/>
                <a:chOff x="-16215" y="0"/>
                <a:chExt cx="1625474" cy="406400"/>
              </a:xfrm>
            </p:grpSpPr>
            <p:sp>
              <p:nvSpPr>
                <p:cNvPr id="87"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88"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86" name="TextBox 17">
                <a:hlinkClick r:id="rId16" action="ppaction://hlinksldjump"/>
              </p:cNvPr>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grpSp>
        <p:nvGrpSpPr>
          <p:cNvPr id="90" name="Group 89"/>
          <p:cNvGrpSpPr/>
          <p:nvPr/>
        </p:nvGrpSpPr>
        <p:grpSpPr>
          <a:xfrm>
            <a:off x="13604365" y="7835748"/>
            <a:ext cx="2057400" cy="851634"/>
            <a:chOff x="15143204" y="-185171"/>
            <a:chExt cx="3394319" cy="1251177"/>
          </a:xfrm>
        </p:grpSpPr>
        <p:sp>
          <p:nvSpPr>
            <p:cNvPr id="9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92" name="Group 91"/>
            <p:cNvGrpSpPr/>
            <p:nvPr/>
          </p:nvGrpSpPr>
          <p:grpSpPr>
            <a:xfrm>
              <a:off x="15544800" y="300076"/>
              <a:ext cx="2992723" cy="729481"/>
              <a:chOff x="1533054" y="1320942"/>
              <a:chExt cx="2435176" cy="608841"/>
            </a:xfrm>
          </p:grpSpPr>
          <p:grpSp>
            <p:nvGrpSpPr>
              <p:cNvPr id="93" name="Group 3"/>
              <p:cNvGrpSpPr/>
              <p:nvPr/>
            </p:nvGrpSpPr>
            <p:grpSpPr>
              <a:xfrm>
                <a:off x="1533054" y="1320942"/>
                <a:ext cx="2435176" cy="608841"/>
                <a:chOff x="-16215" y="0"/>
                <a:chExt cx="1625474" cy="406400"/>
              </a:xfrm>
            </p:grpSpPr>
            <p:sp>
              <p:nvSpPr>
                <p:cNvPr id="95" name="Freeform 4">
                  <a:hlinkClick r:id="rId17" action="ppaction://hlinksldjump"/>
                </p:cNvPr>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9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94" name="TextBox 17"/>
              <p:cNvSpPr txBox="1"/>
              <p:nvPr/>
            </p:nvSpPr>
            <p:spPr>
              <a:xfrm>
                <a:off x="1581827" y="1507692"/>
                <a:ext cx="2386403" cy="234620"/>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Redirect</a:t>
                </a:r>
              </a:p>
            </p:txBody>
          </p:sp>
        </p:grpSp>
      </p:grpSp>
    </p:spTree>
    <p:extLst>
      <p:ext uri="{BB962C8B-B14F-4D97-AF65-F5344CB8AC3E}">
        <p14:creationId xmlns:p14="http://schemas.microsoft.com/office/powerpoint/2010/main" val="4028576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6. Player Scene</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0814" y="2450223"/>
            <a:ext cx="11197186" cy="6266690"/>
          </a:xfrm>
          <a:prstGeom prst="rect">
            <a:avLst/>
          </a:prstGeom>
        </p:spPr>
      </p:pic>
      <p:grpSp>
        <p:nvGrpSpPr>
          <p:cNvPr id="19" name="Group 18"/>
          <p:cNvGrpSpPr/>
          <p:nvPr/>
        </p:nvGrpSpPr>
        <p:grpSpPr>
          <a:xfrm>
            <a:off x="13656406" y="39311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769948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2048228" y="7266759"/>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7. Lab</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0814" y="2464143"/>
            <a:ext cx="11197186" cy="6238849"/>
          </a:xfrm>
          <a:prstGeom prst="rect">
            <a:avLst/>
          </a:prstGeom>
        </p:spPr>
      </p:pic>
      <p:grpSp>
        <p:nvGrpSpPr>
          <p:cNvPr id="19" name="Group 18"/>
          <p:cNvGrpSpPr/>
          <p:nvPr/>
        </p:nvGrpSpPr>
        <p:grpSpPr>
          <a:xfrm>
            <a:off x="13568483" y="411505"/>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997420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6" name="Freeform 6"/>
          <p:cNvSpPr/>
          <p:nvPr/>
        </p:nvSpPr>
        <p:spPr>
          <a:xfrm flipH="1">
            <a:off x="-1806881" y="7266759"/>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8. Classroom</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5687" y="2464143"/>
            <a:ext cx="11147440" cy="6238849"/>
          </a:xfrm>
          <a:prstGeom prst="rect">
            <a:avLst/>
          </a:prstGeom>
        </p:spPr>
      </p:pic>
      <p:grpSp>
        <p:nvGrpSpPr>
          <p:cNvPr id="19" name="Group 18"/>
          <p:cNvGrpSpPr/>
          <p:nvPr/>
        </p:nvGrpSpPr>
        <p:grpSpPr>
          <a:xfrm>
            <a:off x="14124007" y="362107"/>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7"/>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8"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917338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9. Teleport Menu-1</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687" y="2464143"/>
            <a:ext cx="11147440" cy="6238848"/>
          </a:xfrm>
          <a:prstGeom prst="rect">
            <a:avLst/>
          </a:prstGeom>
        </p:spPr>
      </p:pic>
      <p:grpSp>
        <p:nvGrpSpPr>
          <p:cNvPr id="19" name="Group 18"/>
          <p:cNvGrpSpPr/>
          <p:nvPr/>
        </p:nvGrpSpPr>
        <p:grpSpPr>
          <a:xfrm>
            <a:off x="13831005" y="362107"/>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flipH="1">
            <a:off x="-892764" y="6974950"/>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156465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10. Teleport Menu-2</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780" y="2464143"/>
            <a:ext cx="11075253" cy="6238848"/>
          </a:xfrm>
          <a:prstGeom prst="rect">
            <a:avLst/>
          </a:prstGeom>
        </p:spPr>
      </p:pic>
      <p:grpSp>
        <p:nvGrpSpPr>
          <p:cNvPr id="19" name="Group 18"/>
          <p:cNvGrpSpPr/>
          <p:nvPr/>
        </p:nvGrpSpPr>
        <p:grpSpPr>
          <a:xfrm>
            <a:off x="14124007" y="357837"/>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360324" flipH="1">
            <a:off x="-892765" y="64451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2521533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11. Sound Settings-1</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687" y="2484474"/>
            <a:ext cx="11147440" cy="6198186"/>
          </a:xfrm>
          <a:prstGeom prst="rect">
            <a:avLst/>
          </a:prstGeom>
        </p:spPr>
      </p:pic>
      <p:grpSp>
        <p:nvGrpSpPr>
          <p:cNvPr id="19" name="Group 18"/>
          <p:cNvGrpSpPr/>
          <p:nvPr/>
        </p:nvGrpSpPr>
        <p:grpSpPr>
          <a:xfrm>
            <a:off x="13846245" y="32837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4861830" y="6852614"/>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2451826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3"/>
            <a:ext cx="18287996"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2416253" y="936176"/>
            <a:ext cx="15612799" cy="677108"/>
          </a:xfrm>
          <a:prstGeom prst="rect">
            <a:avLst/>
          </a:prstGeom>
        </p:spPr>
        <p:txBody>
          <a:bodyPr wrap="square" lIns="0" tIns="0" rIns="0" bIns="0" rtlCol="0" anchor="t">
            <a:spAutoFit/>
          </a:bodyPr>
          <a:lstStyle/>
          <a:p>
            <a:r>
              <a:rPr lang="en-AS" sz="4400" b="1" dirty="0">
                <a:solidFill>
                  <a:srgbClr val="EEC4EC"/>
                </a:solidFill>
                <a:latin typeface="Garet Bold"/>
              </a:rPr>
              <a:t>5.</a:t>
            </a:r>
            <a:r>
              <a:rPr lang="en-US" sz="4400" b="1" dirty="0">
                <a:solidFill>
                  <a:srgbClr val="EEC4EC"/>
                </a:solidFill>
                <a:latin typeface="Garet Bold"/>
              </a:rPr>
              <a:t> </a:t>
            </a:r>
            <a:r>
              <a:rPr lang="en-AS" sz="4400" b="1" dirty="0">
                <a:solidFill>
                  <a:srgbClr val="EEC4EC"/>
                </a:solidFill>
                <a:latin typeface="Garet Bold"/>
              </a:rPr>
              <a:t>Screen Layout</a:t>
            </a:r>
            <a:endParaRPr lang="en-US" sz="4400" b="1" dirty="0">
              <a:solidFill>
                <a:srgbClr val="EEC4EC"/>
              </a:solidFill>
              <a:latin typeface="Garet Bold"/>
            </a:endParaRPr>
          </a:p>
        </p:txBody>
      </p:sp>
      <p:sp>
        <p:nvSpPr>
          <p:cNvPr id="2" name="Rectangle 1"/>
          <p:cNvSpPr/>
          <p:nvPr/>
        </p:nvSpPr>
        <p:spPr>
          <a:xfrm>
            <a:off x="2445223" y="1782467"/>
            <a:ext cx="11880377" cy="646331"/>
          </a:xfrm>
          <a:prstGeom prst="rect">
            <a:avLst/>
          </a:prstGeom>
        </p:spPr>
        <p:txBody>
          <a:bodyPr wrap="square">
            <a:spAutoFit/>
          </a:bodyPr>
          <a:lstStyle/>
          <a:p>
            <a:r>
              <a:rPr lang="en-AS" sz="3600" b="1" dirty="0">
                <a:solidFill>
                  <a:schemeClr val="bg2"/>
                </a:solidFill>
                <a:latin typeface="Garet Bold" panose="020B0604020202020204" charset="0"/>
                <a:ea typeface="+mn-lt"/>
                <a:cs typeface="Times New Roman" panose="02020603050405020304" pitchFamily="18" charset="0"/>
              </a:rPr>
              <a:t>12. Sound Settings-2</a:t>
            </a:r>
            <a:endParaRPr lang="en-IN" sz="36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780" y="2488161"/>
            <a:ext cx="11075253" cy="6190812"/>
          </a:xfrm>
          <a:prstGeom prst="rect">
            <a:avLst/>
          </a:prstGeom>
        </p:spPr>
      </p:pic>
      <p:grpSp>
        <p:nvGrpSpPr>
          <p:cNvPr id="19" name="Group 18"/>
          <p:cNvGrpSpPr/>
          <p:nvPr/>
        </p:nvGrpSpPr>
        <p:grpSpPr>
          <a:xfrm>
            <a:off x="13846245" y="30182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4831976" y="6852613"/>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226639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17656"/>
            <a:ext cx="18287994"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7448193"/>
          </a:xfrm>
          <a:prstGeom prst="rect">
            <a:avLst/>
          </a:prstGeom>
        </p:spPr>
        <p:txBody>
          <a:bodyPr wrap="square" lIns="0" tIns="0" rIns="0" bIns="0" rtlCol="0" anchor="t">
            <a:spAutoFit/>
          </a:bodyPr>
          <a:lstStyle/>
          <a:p>
            <a:r>
              <a:rPr lang="en-US" sz="3600" dirty="0">
                <a:solidFill>
                  <a:schemeClr val="bg2"/>
                </a:solidFill>
                <a:latin typeface="Times New Roman"/>
                <a:ea typeface="+mn-lt"/>
                <a:cs typeface="+mn-lt"/>
              </a:rPr>
              <a:t>System testing is a crucial phase where the entire Virtual Campus Tour application is tested to ensure it meets the functional and non-functional requirements. Various testing strategies are implemented to validate individual components, integration, functionality, and overall system behavior.</a:t>
            </a:r>
          </a:p>
          <a:p>
            <a:pPr marL="571500" indent="-571500">
              <a:buFont typeface="Wingdings" panose="05000000000000000000" pitchFamily="2" charset="2"/>
              <a:buChar char="Ø"/>
            </a:pPr>
            <a:endParaRPr lang="en-US" sz="4400" b="1" dirty="0">
              <a:solidFill>
                <a:srgbClr val="EEC4EC"/>
              </a:solidFill>
              <a:latin typeface="Garet Bold"/>
            </a:endParaRPr>
          </a:p>
          <a:p>
            <a:r>
              <a:rPr lang="en-US" sz="4400" b="1" dirty="0">
                <a:solidFill>
                  <a:srgbClr val="EEC4EC"/>
                </a:solidFill>
                <a:latin typeface="Garet Bold"/>
              </a:rPr>
              <a:t>6.1 Unit Testing</a:t>
            </a:r>
          </a:p>
          <a:p>
            <a:r>
              <a:rPr lang="en-US" sz="3600" b="1" dirty="0">
                <a:solidFill>
                  <a:schemeClr val="bg2"/>
                </a:solidFill>
                <a:latin typeface="Times New Roman"/>
                <a:ea typeface="+mn-lt"/>
                <a:cs typeface="+mn-lt"/>
              </a:rPr>
              <a:t>Objective</a:t>
            </a:r>
            <a:r>
              <a:rPr lang="en-US" sz="3600" dirty="0">
                <a:solidFill>
                  <a:schemeClr val="bg2"/>
                </a:solidFill>
                <a:latin typeface="Times New Roman"/>
                <a:ea typeface="+mn-lt"/>
                <a:cs typeface="+mn-lt"/>
              </a:rPr>
              <a:t>: To test individual components or modules to ensure they work as expected.</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Scope</a:t>
            </a:r>
            <a:r>
              <a:rPr lang="en-US" sz="3600" dirty="0">
                <a:solidFill>
                  <a:schemeClr val="bg2"/>
                </a:solidFill>
                <a:latin typeface="Times New Roman"/>
                <a:ea typeface="+mn-lt"/>
                <a:cs typeface="+mn-lt"/>
              </a:rPr>
              <a:t>: Each function, class, or module of the system is tested separately before integration.</a:t>
            </a:r>
          </a:p>
          <a:p>
            <a:r>
              <a:rPr lang="en-US" sz="3600" dirty="0">
                <a:solidFill>
                  <a:schemeClr val="bg2"/>
                </a:solidFill>
                <a:latin typeface="Times New Roman"/>
                <a:ea typeface="+mn-lt"/>
                <a:cs typeface="+mn-lt"/>
              </a:rPr>
              <a:t>Bugs are identified at an early stage, reducing debugging time later.</a:t>
            </a:r>
          </a:p>
          <a:p>
            <a:endParaRPr lang="en-US" sz="3600" dirty="0">
              <a:solidFill>
                <a:schemeClr val="bg2"/>
              </a:solidFill>
              <a:latin typeface="Times New Roman"/>
              <a:ea typeface="+mn-lt"/>
              <a:cs typeface="+mn-lt"/>
            </a:endParaRPr>
          </a:p>
        </p:txBody>
      </p:sp>
      <p:sp>
        <p:nvSpPr>
          <p:cNvPr id="12" name="TextBox 12"/>
          <p:cNvSpPr txBox="1"/>
          <p:nvPr/>
        </p:nvSpPr>
        <p:spPr>
          <a:xfrm>
            <a:off x="1489691" y="1070233"/>
            <a:ext cx="15612799" cy="677108"/>
          </a:xfrm>
          <a:prstGeom prst="rect">
            <a:avLst/>
          </a:prstGeom>
        </p:spPr>
        <p:txBody>
          <a:bodyPr wrap="square" lIns="0" tIns="0" rIns="0" bIns="0" rtlCol="0" anchor="t">
            <a:spAutoFit/>
          </a:bodyPr>
          <a:lstStyle/>
          <a:p>
            <a:r>
              <a:rPr lang="en-US" sz="4400" b="1" dirty="0">
                <a:solidFill>
                  <a:srgbClr val="EEC4EC"/>
                </a:solidFill>
                <a:latin typeface="Garet Bold"/>
              </a:rPr>
              <a:t>6. </a:t>
            </a:r>
            <a:r>
              <a:rPr lang="en-IN" sz="4400" b="1" dirty="0">
                <a:solidFill>
                  <a:srgbClr val="EEC4EC"/>
                </a:solidFill>
                <a:latin typeface="Garet Bold"/>
              </a:rPr>
              <a:t>System Testing</a:t>
            </a:r>
            <a:endParaRPr lang="en-US" sz="4400" b="1" dirty="0">
              <a:solidFill>
                <a:srgbClr val="EEC4EC"/>
              </a:solidFill>
              <a:latin typeface="Garet Bold"/>
            </a:endParaRPr>
          </a:p>
        </p:txBody>
      </p:sp>
      <p:grpSp>
        <p:nvGrpSpPr>
          <p:cNvPr id="19" name="Group 18"/>
          <p:cNvGrpSpPr/>
          <p:nvPr/>
        </p:nvGrpSpPr>
        <p:grpSpPr>
          <a:xfrm>
            <a:off x="13888087" y="49616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9"/>
          <p:cNvSpPr/>
          <p:nvPr/>
        </p:nvSpPr>
        <p:spPr>
          <a:xfrm rot="1998697">
            <a:off x="-603453" y="-929380"/>
            <a:ext cx="1704887" cy="3944505"/>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4053069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17656"/>
            <a:ext cx="18287994" cy="10286997"/>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9333" y="1743336"/>
            <a:ext cx="15106869" cy="6647974"/>
          </a:xfrm>
          <a:prstGeom prst="rect">
            <a:avLst/>
          </a:prstGeom>
        </p:spPr>
        <p:txBody>
          <a:bodyPr wrap="square" lIns="0" tIns="0" rIns="0" bIns="0" rtlCol="0" anchor="t">
            <a:spAutoFit/>
          </a:bodyPr>
          <a:lstStyle/>
          <a:p>
            <a:r>
              <a:rPr lang="en-US" sz="3600" dirty="0">
                <a:solidFill>
                  <a:schemeClr val="bg2"/>
                </a:solidFill>
                <a:latin typeface="Times New Roman"/>
                <a:ea typeface="+mn-lt"/>
                <a:cs typeface="+mn-lt"/>
              </a:rPr>
              <a:t>Examples:</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1.Player Movement:</a:t>
            </a:r>
          </a:p>
          <a:p>
            <a:endParaRPr lang="en-US" sz="3600" b="1" dirty="0">
              <a:solidFill>
                <a:schemeClr val="bg2"/>
              </a:solidFill>
              <a:latin typeface="Times New Roman"/>
              <a:ea typeface="+mn-lt"/>
              <a:cs typeface="+mn-lt"/>
            </a:endParaRP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Test if the player can move forward, backward, left, and right smoothly without glitches.</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Ensure movement speed remains consistent across different environments.</a:t>
            </a:r>
          </a:p>
          <a:p>
            <a:pPr lvl="1"/>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2.Door Interaction (Pressing "E"):</a:t>
            </a:r>
          </a:p>
          <a:p>
            <a:endParaRPr lang="en-US" sz="3600" b="1" dirty="0">
              <a:solidFill>
                <a:schemeClr val="bg2"/>
              </a:solidFill>
              <a:latin typeface="Times New Roman"/>
              <a:ea typeface="+mn-lt"/>
              <a:cs typeface="+mn-lt"/>
            </a:endParaRP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Verify that doors open and close correctly upon pressing "E".</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Ensure that doors remain interactive even after teleporting.</a:t>
            </a:r>
          </a:p>
        </p:txBody>
      </p:sp>
      <p:sp>
        <p:nvSpPr>
          <p:cNvPr id="12" name="TextBox 12"/>
          <p:cNvSpPr txBox="1"/>
          <p:nvPr/>
        </p:nvSpPr>
        <p:spPr>
          <a:xfrm>
            <a:off x="1664665" y="786977"/>
            <a:ext cx="15612799" cy="677108"/>
          </a:xfrm>
          <a:prstGeom prst="rect">
            <a:avLst/>
          </a:prstGeom>
        </p:spPr>
        <p:txBody>
          <a:bodyPr wrap="square" lIns="0" tIns="0" rIns="0" bIns="0" rtlCol="0" anchor="t">
            <a:spAutoFit/>
          </a:bodyPr>
          <a:lstStyle/>
          <a:p>
            <a:r>
              <a:rPr lang="en-US" sz="4400" b="1" dirty="0">
                <a:solidFill>
                  <a:schemeClr val="bg2"/>
                </a:solidFill>
                <a:latin typeface="Garet Bold" panose="020B0604020202020204" charset="0"/>
                <a:ea typeface="+mn-lt"/>
                <a:cs typeface="Times New Roman" panose="02020603050405020304" pitchFamily="18" charset="0"/>
              </a:rPr>
              <a:t>6.1.1 Unit Testing</a:t>
            </a:r>
          </a:p>
        </p:txBody>
      </p:sp>
      <p:grpSp>
        <p:nvGrpSpPr>
          <p:cNvPr id="19" name="Group 18"/>
          <p:cNvGrpSpPr/>
          <p:nvPr/>
        </p:nvGrpSpPr>
        <p:grpSpPr>
          <a:xfrm>
            <a:off x="13568483" y="212908"/>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4898731" y="6442788"/>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168605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17656"/>
            <a:ext cx="18287994" cy="10304656"/>
          </a:xfrm>
          <a:prstGeom prst="rect">
            <a:avLst/>
          </a:prstGeom>
        </p:spPr>
      </p:pic>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79333" y="1743336"/>
            <a:ext cx="15106869" cy="7201972"/>
          </a:xfrm>
          <a:prstGeom prst="rect">
            <a:avLst/>
          </a:prstGeom>
        </p:spPr>
        <p:txBody>
          <a:bodyPr wrap="square" lIns="0" tIns="0" rIns="0" bIns="0" rtlCol="0" anchor="t">
            <a:spAutoFit/>
          </a:bodyPr>
          <a:lstStyle/>
          <a:p>
            <a:r>
              <a:rPr lang="en-US" sz="3600" dirty="0">
                <a:solidFill>
                  <a:schemeClr val="bg2"/>
                </a:solidFill>
                <a:latin typeface="Times New Roman"/>
                <a:ea typeface="+mn-lt"/>
                <a:cs typeface="+mn-lt"/>
              </a:rPr>
              <a:t>Examples:</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3.Teleportation Feature:</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Check if the teleport button moves the player to the correct selected location.</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Ensure teleportation doesn’t cause unexpected lag or graphical errors.</a:t>
            </a:r>
          </a:p>
          <a:p>
            <a:pPr lvl="1"/>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4.Sound Settings:</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Test whether enabling/disabling footsteps and background music works correctly.</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Verify that volume adjustments apply correctly when the "Apply" button is clicked.</a:t>
            </a:r>
          </a:p>
          <a:p>
            <a:endParaRPr lang="en-US" sz="3600" dirty="0">
              <a:solidFill>
                <a:schemeClr val="bg2"/>
              </a:solidFill>
              <a:latin typeface="Times New Roman"/>
              <a:ea typeface="+mn-lt"/>
              <a:cs typeface="+mn-lt"/>
            </a:endParaRPr>
          </a:p>
        </p:txBody>
      </p:sp>
      <p:sp>
        <p:nvSpPr>
          <p:cNvPr id="12" name="TextBox 12"/>
          <p:cNvSpPr txBox="1"/>
          <p:nvPr/>
        </p:nvSpPr>
        <p:spPr>
          <a:xfrm>
            <a:off x="1575616" y="799318"/>
            <a:ext cx="15612799" cy="677108"/>
          </a:xfrm>
          <a:prstGeom prst="rect">
            <a:avLst/>
          </a:prstGeom>
        </p:spPr>
        <p:txBody>
          <a:bodyPr wrap="square" lIns="0" tIns="0" rIns="0" bIns="0" rtlCol="0" anchor="t">
            <a:spAutoFit/>
          </a:bodyPr>
          <a:lstStyle/>
          <a:p>
            <a:r>
              <a:rPr lang="en-US" sz="4400" b="1" dirty="0">
                <a:solidFill>
                  <a:schemeClr val="bg2"/>
                </a:solidFill>
                <a:latin typeface="Garet Bold" panose="020B0604020202020204" charset="0"/>
                <a:ea typeface="+mn-lt"/>
                <a:cs typeface="Times New Roman" panose="02020603050405020304" pitchFamily="18" charset="0"/>
              </a:rPr>
              <a:t>6.1.1 Unit Testing</a:t>
            </a:r>
          </a:p>
        </p:txBody>
      </p:sp>
      <p:grpSp>
        <p:nvGrpSpPr>
          <p:cNvPr id="19" name="Group 18"/>
          <p:cNvGrpSpPr/>
          <p:nvPr/>
        </p:nvGrpSpPr>
        <p:grpSpPr>
          <a:xfrm>
            <a:off x="13734670" y="22524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211021" y="698444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3104736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7" y="-42051"/>
            <a:ext cx="19506057" cy="10929126"/>
          </a:xfrm>
          <a:prstGeom prst="rect">
            <a:avLst/>
          </a:prstGeom>
        </p:spPr>
      </p:pic>
      <p:sp>
        <p:nvSpPr>
          <p:cNvPr id="3" name="Freeform 3"/>
          <p:cNvSpPr/>
          <p:nvPr/>
        </p:nvSpPr>
        <p:spPr>
          <a:xfrm>
            <a:off x="15091460" y="6591405"/>
            <a:ext cx="5598544" cy="4994695"/>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sp>
      <p:grpSp>
        <p:nvGrpSpPr>
          <p:cNvPr id="4" name="Group 4"/>
          <p:cNvGrpSpPr/>
          <p:nvPr/>
        </p:nvGrpSpPr>
        <p:grpSpPr>
          <a:xfrm>
            <a:off x="13993545" y="7631047"/>
            <a:ext cx="1108724" cy="558571"/>
            <a:chOff x="0" y="0"/>
            <a:chExt cx="1478298" cy="744761"/>
          </a:xfrm>
        </p:grpSpPr>
        <p:sp>
          <p:nvSpPr>
            <p:cNvPr id="5" name="Freeform 5"/>
            <p:cNvSpPr/>
            <p:nvPr/>
          </p:nvSpPr>
          <p:spPr>
            <a:xfrm flipH="1">
              <a:off x="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737600" y="0"/>
              <a:ext cx="740698" cy="744761"/>
            </a:xfrm>
            <a:custGeom>
              <a:avLst/>
              <a:gdLst/>
              <a:ahLst/>
              <a:cxnLst/>
              <a:rect l="l" t="t" r="r" b="b"/>
              <a:pathLst>
                <a:path w="740698" h="744761">
                  <a:moveTo>
                    <a:pt x="740698" y="0"/>
                  </a:moveTo>
                  <a:lnTo>
                    <a:pt x="0" y="0"/>
                  </a:lnTo>
                  <a:lnTo>
                    <a:pt x="0" y="744761"/>
                  </a:lnTo>
                  <a:lnTo>
                    <a:pt x="740698" y="744761"/>
                  </a:lnTo>
                  <a:lnTo>
                    <a:pt x="740698"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TextBox 9"/>
          <p:cNvSpPr txBox="1"/>
          <p:nvPr/>
        </p:nvSpPr>
        <p:spPr>
          <a:xfrm>
            <a:off x="-474530" y="440418"/>
            <a:ext cx="8921075" cy="988732"/>
          </a:xfrm>
          <a:prstGeom prst="rect">
            <a:avLst/>
          </a:prstGeom>
        </p:spPr>
        <p:txBody>
          <a:bodyPr wrap="square" lIns="0" tIns="0" rIns="0" bIns="0" rtlCol="0" anchor="t">
            <a:spAutoFit/>
          </a:bodyPr>
          <a:lstStyle/>
          <a:p>
            <a:pPr algn="ctr">
              <a:lnSpc>
                <a:spcPts val="8004"/>
              </a:lnSpc>
              <a:spcBef>
                <a:spcPct val="0"/>
              </a:spcBef>
            </a:pPr>
            <a:r>
              <a:rPr lang="en-US" sz="5700" b="1" dirty="0">
                <a:solidFill>
                  <a:srgbClr val="F6E0F5"/>
                </a:solidFill>
                <a:latin typeface="Garet Bold"/>
                <a:sym typeface="Garet Bold"/>
              </a:rPr>
              <a:t>1.Project Profile </a:t>
            </a:r>
            <a:endParaRPr lang="en-US" sz="5700" b="1" dirty="0">
              <a:solidFill>
                <a:srgbClr val="F6E0F5"/>
              </a:solidFill>
              <a:latin typeface="Garet Bold"/>
            </a:endParaRPr>
          </a:p>
        </p:txBody>
      </p:sp>
      <p:sp>
        <p:nvSpPr>
          <p:cNvPr id="13" name="TextBox 12">
            <a:extLst>
              <a:ext uri="{FF2B5EF4-FFF2-40B4-BE49-F238E27FC236}">
                <a16:creationId xmlns:a16="http://schemas.microsoft.com/office/drawing/2014/main" id="{0701645C-7953-21FE-F4E0-E247395B86A3}"/>
              </a:ext>
            </a:extLst>
          </p:cNvPr>
          <p:cNvSpPr txBox="1"/>
          <p:nvPr/>
        </p:nvSpPr>
        <p:spPr>
          <a:xfrm>
            <a:off x="1252530" y="1868924"/>
            <a:ext cx="16016806" cy="8002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3000" b="1" dirty="0">
                <a:solidFill>
                  <a:schemeClr val="bg2"/>
                </a:solidFill>
                <a:latin typeface="Sitka Display" panose="02000505000000020004" pitchFamily="2" charset="0"/>
                <a:ea typeface="+mn-lt"/>
                <a:cs typeface="+mn-lt"/>
              </a:rPr>
              <a:t>Project Name:</a:t>
            </a:r>
            <a:r>
              <a:rPr lang="en-US" sz="3000" dirty="0">
                <a:solidFill>
                  <a:schemeClr val="bg2"/>
                </a:solidFill>
                <a:latin typeface="Sitka Display" panose="02000505000000020004" pitchFamily="2" charset="0"/>
                <a:ea typeface="+mn-lt"/>
                <a:cs typeface="+mn-lt"/>
              </a:rPr>
              <a:t> Virtual Campus Tour</a:t>
            </a:r>
          </a:p>
          <a:p>
            <a:endParaRPr lang="en-US" sz="3000" dirty="0">
              <a:solidFill>
                <a:schemeClr val="bg2"/>
              </a:solidFill>
              <a:latin typeface="Sitka Display" panose="02000505000000020004" pitchFamily="2" charset="0"/>
              <a:ea typeface="+mn-lt"/>
              <a:cs typeface="+mn-lt"/>
            </a:endParaRPr>
          </a:p>
          <a:p>
            <a:pPr>
              <a:buFont typeface="Arial"/>
              <a:buChar char="•"/>
            </a:pPr>
            <a:r>
              <a:rPr lang="en-US" sz="3000" b="1" dirty="0">
                <a:solidFill>
                  <a:schemeClr val="bg2"/>
                </a:solidFill>
                <a:latin typeface="Sitka Display" panose="02000505000000020004" pitchFamily="2" charset="0"/>
                <a:ea typeface="+mn-lt"/>
                <a:cs typeface="+mn-lt"/>
              </a:rPr>
              <a:t>Type of Application:</a:t>
            </a:r>
            <a:r>
              <a:rPr lang="en-US" sz="3000" dirty="0">
                <a:solidFill>
                  <a:schemeClr val="bg2"/>
                </a:solidFill>
                <a:latin typeface="Sitka Display" panose="02000505000000020004" pitchFamily="2" charset="0"/>
                <a:ea typeface="+mn-lt"/>
                <a:cs typeface="+mn-lt"/>
              </a:rPr>
              <a:t> 3D Interactive Application/Game</a:t>
            </a:r>
            <a:endParaRPr lang="en-US" sz="3000" dirty="0">
              <a:solidFill>
                <a:schemeClr val="bg2"/>
              </a:solidFill>
              <a:latin typeface="Sitka Display" panose="02000505000000020004" pitchFamily="2" charset="0"/>
              <a:ea typeface="Calibri"/>
              <a:cs typeface="Calibri"/>
            </a:endParaRPr>
          </a:p>
          <a:p>
            <a:pPr>
              <a:buFont typeface="Arial"/>
              <a:buChar char="•"/>
            </a:pPr>
            <a:endParaRPr lang="en-US" sz="3000" dirty="0">
              <a:solidFill>
                <a:schemeClr val="bg2"/>
              </a:solidFill>
              <a:latin typeface="Sitka Display" panose="02000505000000020004" pitchFamily="2" charset="0"/>
              <a:ea typeface="+mn-lt"/>
              <a:cs typeface="+mn-lt"/>
            </a:endParaRPr>
          </a:p>
          <a:p>
            <a:pPr>
              <a:buFont typeface="Arial"/>
              <a:buChar char="•"/>
            </a:pPr>
            <a:r>
              <a:rPr lang="en-US" sz="3000" b="1" dirty="0">
                <a:solidFill>
                  <a:schemeClr val="bg2"/>
                </a:solidFill>
                <a:latin typeface="Sitka Display" panose="02000505000000020004" pitchFamily="2" charset="0"/>
                <a:ea typeface="+mn-lt"/>
                <a:cs typeface="+mn-lt"/>
              </a:rPr>
              <a:t>Project Description:</a:t>
            </a:r>
            <a:br>
              <a:rPr lang="en-US" sz="3000" b="1" dirty="0">
                <a:latin typeface="Sitka Display" panose="02000505000000020004" pitchFamily="2" charset="0"/>
                <a:ea typeface="+mn-lt"/>
                <a:cs typeface="+mn-lt"/>
              </a:rPr>
            </a:br>
            <a:r>
              <a:rPr lang="en-US" sz="3000" dirty="0">
                <a:solidFill>
                  <a:schemeClr val="bg2"/>
                </a:solidFill>
                <a:latin typeface="Sitka Display" panose="02000505000000020004" pitchFamily="2" charset="0"/>
                <a:ea typeface="+mn-lt"/>
                <a:cs typeface="+mn-lt"/>
              </a:rPr>
              <a:t> The Virtual Campus Tour is an interactive 3D application designed to provide an immersive experience of our department. Users can explore the digital model of the campus, including classrooms, labs, a staffroom, and an auditorium. The application allows free movement and teleportation to different locations through a dedicated teleport page. This project enhances engagement and provides a realistic virtual tour for students, faculty, and visitors.</a:t>
            </a:r>
            <a:endParaRPr lang="en-US" sz="3000" dirty="0">
              <a:solidFill>
                <a:schemeClr val="bg2"/>
              </a:solidFill>
              <a:latin typeface="Sitka Display" panose="02000505000000020004" pitchFamily="2" charset="0"/>
              <a:ea typeface="Calibri"/>
              <a:cs typeface="Calibri"/>
            </a:endParaRPr>
          </a:p>
          <a:p>
            <a:endParaRPr lang="en-US" sz="3000" b="1" dirty="0">
              <a:solidFill>
                <a:schemeClr val="bg2"/>
              </a:solidFill>
              <a:latin typeface="Sitka Display" panose="02000505000000020004" pitchFamily="2" charset="0"/>
              <a:ea typeface="+mn-lt"/>
              <a:cs typeface="+mn-lt"/>
            </a:endParaRPr>
          </a:p>
          <a:p>
            <a:pPr>
              <a:buFont typeface="Arial"/>
              <a:buChar char="•"/>
            </a:pPr>
            <a:r>
              <a:rPr lang="en-US" sz="3000" b="1" dirty="0">
                <a:solidFill>
                  <a:schemeClr val="bg2"/>
                </a:solidFill>
                <a:latin typeface="Sitka Display" panose="02000505000000020004" pitchFamily="2" charset="0"/>
                <a:ea typeface="+mn-lt"/>
                <a:cs typeface="+mn-lt"/>
              </a:rPr>
              <a:t>Team Size:</a:t>
            </a:r>
            <a:r>
              <a:rPr lang="en-US" sz="3000" dirty="0">
                <a:solidFill>
                  <a:schemeClr val="bg2"/>
                </a:solidFill>
                <a:latin typeface="Sitka Display" panose="02000505000000020004" pitchFamily="2" charset="0"/>
                <a:ea typeface="+mn-lt"/>
                <a:cs typeface="+mn-lt"/>
              </a:rPr>
              <a:t> 2</a:t>
            </a:r>
            <a:endParaRPr lang="en-US" sz="3000" dirty="0">
              <a:solidFill>
                <a:schemeClr val="bg2"/>
              </a:solidFill>
              <a:latin typeface="Sitka Display" panose="02000505000000020004" pitchFamily="2" charset="0"/>
              <a:ea typeface="Calibri"/>
              <a:cs typeface="Calibri"/>
            </a:endParaRPr>
          </a:p>
          <a:p>
            <a:pPr>
              <a:buFont typeface="Arial"/>
              <a:buChar char="•"/>
            </a:pPr>
            <a:r>
              <a:rPr lang="en-US" sz="3000" b="1" dirty="0">
                <a:solidFill>
                  <a:schemeClr val="bg2"/>
                </a:solidFill>
                <a:latin typeface="Sitka Display" panose="02000505000000020004" pitchFamily="2" charset="0"/>
                <a:ea typeface="+mn-lt"/>
                <a:cs typeface="+mn-lt"/>
              </a:rPr>
              <a:t>Front End:</a:t>
            </a:r>
            <a:r>
              <a:rPr lang="en-US" sz="3000" dirty="0">
                <a:solidFill>
                  <a:schemeClr val="bg2"/>
                </a:solidFill>
                <a:latin typeface="Sitka Display" panose="02000505000000020004" pitchFamily="2" charset="0"/>
                <a:ea typeface="+mn-lt"/>
                <a:cs typeface="+mn-lt"/>
              </a:rPr>
              <a:t> Unity (C#), Blender (for 3D models)</a:t>
            </a:r>
            <a:endParaRPr lang="en-US" sz="3000" dirty="0">
              <a:solidFill>
                <a:schemeClr val="bg2"/>
              </a:solidFill>
              <a:latin typeface="Sitka Display" panose="02000505000000020004" pitchFamily="2" charset="0"/>
              <a:ea typeface="Calibri"/>
              <a:cs typeface="Calibri"/>
            </a:endParaRPr>
          </a:p>
          <a:p>
            <a:pPr>
              <a:buFont typeface="Arial"/>
              <a:buChar char="•"/>
            </a:pPr>
            <a:r>
              <a:rPr lang="en-US" sz="3000" b="1" dirty="0">
                <a:solidFill>
                  <a:schemeClr val="bg2"/>
                </a:solidFill>
                <a:latin typeface="Sitka Display" panose="02000505000000020004" pitchFamily="2" charset="0"/>
                <a:ea typeface="+mn-lt"/>
                <a:cs typeface="+mn-lt"/>
              </a:rPr>
              <a:t>Back End:</a:t>
            </a:r>
            <a:r>
              <a:rPr lang="en-US" sz="3000" dirty="0">
                <a:solidFill>
                  <a:schemeClr val="bg2"/>
                </a:solidFill>
                <a:latin typeface="Sitka Display" panose="02000505000000020004" pitchFamily="2" charset="0"/>
                <a:ea typeface="+mn-lt"/>
                <a:cs typeface="+mn-lt"/>
              </a:rPr>
              <a:t> Not applicable (Standalone application)</a:t>
            </a:r>
          </a:p>
          <a:p>
            <a:pPr>
              <a:buFont typeface="Arial"/>
              <a:buChar char="•"/>
            </a:pPr>
            <a:r>
              <a:rPr lang="en-US" sz="3000" b="1" dirty="0">
                <a:solidFill>
                  <a:schemeClr val="bg2"/>
                </a:solidFill>
                <a:latin typeface="Sitka Display" panose="02000505000000020004" pitchFamily="2" charset="0"/>
                <a:ea typeface="+mn-lt"/>
                <a:cs typeface="+mn-lt"/>
              </a:rPr>
              <a:t>Tools Used:</a:t>
            </a:r>
            <a:r>
              <a:rPr lang="en-US" sz="3000" dirty="0">
                <a:solidFill>
                  <a:schemeClr val="bg2"/>
                </a:solidFill>
                <a:latin typeface="Sitka Display" panose="02000505000000020004" pitchFamily="2" charset="0"/>
                <a:ea typeface="+mn-lt"/>
                <a:cs typeface="+mn-lt"/>
              </a:rPr>
              <a:t> Unity (C#), Blender, Visual Studio, Canva (for textures)</a:t>
            </a:r>
          </a:p>
          <a:p>
            <a:endParaRPr lang="en-US" sz="3200" b="1" dirty="0">
              <a:solidFill>
                <a:schemeClr val="bg2"/>
              </a:solidFill>
              <a:latin typeface="Garet Bold"/>
              <a:ea typeface="Calibri Light"/>
              <a:cs typeface="Calibri Light"/>
            </a:endParaRPr>
          </a:p>
          <a:p>
            <a:endParaRPr lang="en-US" sz="3200" b="1" dirty="0">
              <a:solidFill>
                <a:schemeClr val="bg2"/>
              </a:solidFill>
              <a:latin typeface="Garet Bold"/>
              <a:ea typeface="Calibri Light"/>
              <a:cs typeface="Calibri Light"/>
            </a:endParaRPr>
          </a:p>
        </p:txBody>
      </p:sp>
      <p:sp>
        <p:nvSpPr>
          <p:cNvPr id="12" name="Freeform 10">
            <a:extLst>
              <a:ext uri="{FF2B5EF4-FFF2-40B4-BE49-F238E27FC236}">
                <a16:creationId xmlns:a16="http://schemas.microsoft.com/office/drawing/2014/main" id="{7F5FB620-16C2-590F-1B28-80032220DFDD}"/>
              </a:ext>
            </a:extLst>
          </p:cNvPr>
          <p:cNvSpPr/>
          <p:nvPr/>
        </p:nvSpPr>
        <p:spPr>
          <a:xfrm>
            <a:off x="105973" y="616647"/>
            <a:ext cx="742633" cy="688260"/>
          </a:xfrm>
          <a:custGeom>
            <a:avLst/>
            <a:gdLst/>
            <a:ahLst/>
            <a:cxnLst/>
            <a:rect l="l" t="t" r="r" b="b"/>
            <a:pathLst>
              <a:path w="1152525" h="1152525">
                <a:moveTo>
                  <a:pt x="0" y="0"/>
                </a:moveTo>
                <a:lnTo>
                  <a:pt x="1152525" y="0"/>
                </a:lnTo>
                <a:lnTo>
                  <a:pt x="1152525" y="1152525"/>
                </a:lnTo>
                <a:lnTo>
                  <a:pt x="0" y="1152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8"/>
          <p:cNvGrpSpPr/>
          <p:nvPr/>
        </p:nvGrpSpPr>
        <p:grpSpPr>
          <a:xfrm>
            <a:off x="14496413" y="77975"/>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9" action="ppaction://hlinksldjump"/>
              </p:cNvPr>
              <p:cNvSpPr txBox="1"/>
              <p:nvPr/>
            </p:nvSpPr>
            <p:spPr>
              <a:xfrm>
                <a:off x="1581827" y="1507693"/>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 y="0"/>
            <a:ext cx="18287994" cy="1031580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79333" y="1638801"/>
            <a:ext cx="15106869" cy="7755969"/>
          </a:xfrm>
          <a:prstGeom prst="rect">
            <a:avLst/>
          </a:prstGeom>
        </p:spPr>
        <p:txBody>
          <a:bodyPr wrap="square" lIns="0" tIns="0" rIns="0" bIns="0" rtlCol="0" anchor="t">
            <a:spAutoFit/>
          </a:bodyPr>
          <a:lstStyle/>
          <a:p>
            <a:r>
              <a:rPr lang="en-US" sz="3600" b="1" dirty="0">
                <a:solidFill>
                  <a:schemeClr val="bg2"/>
                </a:solidFill>
                <a:latin typeface="Times New Roman"/>
                <a:ea typeface="+mn-lt"/>
                <a:cs typeface="+mn-lt"/>
              </a:rPr>
              <a:t>Objective</a:t>
            </a:r>
            <a:r>
              <a:rPr lang="en-US" sz="3600" dirty="0">
                <a:solidFill>
                  <a:schemeClr val="bg2"/>
                </a:solidFill>
                <a:latin typeface="Times New Roman"/>
                <a:ea typeface="+mn-lt"/>
                <a:cs typeface="+mn-lt"/>
              </a:rPr>
              <a:t>: To ensure that different modules and components interact correctly when combined.</a:t>
            </a:r>
          </a:p>
          <a:p>
            <a:r>
              <a:rPr lang="en-US" sz="3600" b="1" dirty="0">
                <a:solidFill>
                  <a:schemeClr val="bg2"/>
                </a:solidFill>
                <a:latin typeface="Times New Roman"/>
                <a:ea typeface="+mn-lt"/>
                <a:cs typeface="+mn-lt"/>
              </a:rPr>
              <a:t>Scope:</a:t>
            </a:r>
          </a:p>
          <a:p>
            <a:pPr marL="571500" indent="-571500">
              <a:buFont typeface="Wingdings" panose="05000000000000000000" pitchFamily="2" charset="2"/>
              <a:buChar char="Ø"/>
            </a:pPr>
            <a:r>
              <a:rPr lang="en-US" sz="3600" dirty="0">
                <a:solidFill>
                  <a:schemeClr val="bg2"/>
                </a:solidFill>
                <a:latin typeface="Times New Roman"/>
                <a:ea typeface="+mn-lt"/>
                <a:cs typeface="+mn-lt"/>
              </a:rPr>
              <a:t>Focuses on data flow between modules.</a:t>
            </a:r>
          </a:p>
          <a:p>
            <a:pPr marL="571500" indent="-571500">
              <a:buFont typeface="Wingdings" panose="05000000000000000000" pitchFamily="2" charset="2"/>
              <a:buChar char="Ø"/>
            </a:pPr>
            <a:r>
              <a:rPr lang="en-US" sz="3600" dirty="0">
                <a:solidFill>
                  <a:schemeClr val="bg2"/>
                </a:solidFill>
                <a:latin typeface="Times New Roman"/>
                <a:ea typeface="+mn-lt"/>
                <a:cs typeface="+mn-lt"/>
              </a:rPr>
              <a:t>Ensures features function properly when combined.</a:t>
            </a:r>
          </a:p>
          <a:p>
            <a:r>
              <a:rPr lang="en-US" sz="3600" dirty="0">
                <a:solidFill>
                  <a:schemeClr val="bg2"/>
                </a:solidFill>
                <a:latin typeface="Times New Roman"/>
                <a:ea typeface="+mn-lt"/>
                <a:cs typeface="+mn-lt"/>
              </a:rPr>
              <a:t>Examples:</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1.Teleportation + Sound Settings</a:t>
            </a:r>
          </a:p>
          <a:p>
            <a:pPr lvl="1"/>
            <a:r>
              <a:rPr lang="en-US" sz="3600" dirty="0">
                <a:solidFill>
                  <a:schemeClr val="bg2"/>
                </a:solidFill>
                <a:latin typeface="Times New Roman"/>
                <a:ea typeface="+mn-lt"/>
                <a:cs typeface="+mn-lt"/>
              </a:rPr>
              <a:t>Ensure that sound settings persist even after teleporting to another location.</a:t>
            </a:r>
          </a:p>
          <a:p>
            <a:pPr lvl="1"/>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2.Explore Mode + Doors Interaction</a:t>
            </a:r>
          </a:p>
          <a:p>
            <a:pPr lvl="1"/>
            <a:r>
              <a:rPr lang="en-US" sz="3600" dirty="0">
                <a:solidFill>
                  <a:schemeClr val="bg2"/>
                </a:solidFill>
                <a:latin typeface="Times New Roman"/>
                <a:ea typeface="+mn-lt"/>
                <a:cs typeface="+mn-lt"/>
              </a:rPr>
              <a:t>Test if doors remain </a:t>
            </a:r>
            <a:r>
              <a:rPr lang="en-US" sz="3600" dirty="0" err="1">
                <a:solidFill>
                  <a:schemeClr val="bg2"/>
                </a:solidFill>
                <a:latin typeface="Times New Roman"/>
                <a:ea typeface="+mn-lt"/>
                <a:cs typeface="+mn-lt"/>
              </a:rPr>
              <a:t>interactable</a:t>
            </a:r>
            <a:r>
              <a:rPr lang="en-US" sz="3600" dirty="0">
                <a:solidFill>
                  <a:schemeClr val="bg2"/>
                </a:solidFill>
                <a:latin typeface="Times New Roman"/>
                <a:ea typeface="+mn-lt"/>
                <a:cs typeface="+mn-lt"/>
              </a:rPr>
              <a:t> when the player switches from Teleport Mode back to Explore Mode.</a:t>
            </a:r>
          </a:p>
          <a:p>
            <a:endParaRPr lang="en-US" sz="3600" dirty="0">
              <a:solidFill>
                <a:schemeClr val="bg2"/>
              </a:solidFill>
              <a:latin typeface="Times New Roman"/>
              <a:ea typeface="+mn-lt"/>
              <a:cs typeface="+mn-lt"/>
            </a:endParaRPr>
          </a:p>
        </p:txBody>
      </p:sp>
      <p:sp>
        <p:nvSpPr>
          <p:cNvPr id="12" name="TextBox 12"/>
          <p:cNvSpPr txBox="1"/>
          <p:nvPr/>
        </p:nvSpPr>
        <p:spPr>
          <a:xfrm>
            <a:off x="1575616" y="799318"/>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6.1.2 Integration Testing</a:t>
            </a:r>
            <a:endParaRPr lang="en-US" sz="4400" b="1" dirty="0">
              <a:solidFill>
                <a:schemeClr val="bg2"/>
              </a:solidFill>
              <a:latin typeface="Garet Bold" panose="020B0604020202020204" charset="0"/>
              <a:ea typeface="+mn-lt"/>
              <a:cs typeface="Times New Roman" panose="02020603050405020304" pitchFamily="18" charset="0"/>
            </a:endParaRPr>
          </a:p>
        </p:txBody>
      </p:sp>
      <p:grpSp>
        <p:nvGrpSpPr>
          <p:cNvPr id="19" name="Group 18"/>
          <p:cNvGrpSpPr/>
          <p:nvPr/>
        </p:nvGrpSpPr>
        <p:grpSpPr>
          <a:xfrm>
            <a:off x="13848569" y="22524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546166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516"/>
            <a:ext cx="18287994" cy="10449516"/>
          </a:xfrm>
          <a:prstGeom prst="rect">
            <a:avLst/>
          </a:prstGeom>
        </p:spPr>
      </p:pic>
      <p:sp>
        <p:nvSpPr>
          <p:cNvPr id="6" name="Freeform 6"/>
          <p:cNvSpPr/>
          <p:nvPr/>
        </p:nvSpPr>
        <p:spPr>
          <a:xfrm flipH="1">
            <a:off x="-1802469" y="7353300"/>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5616" y="799318"/>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6.1.2 Integration Testing</a:t>
            </a:r>
            <a:endParaRPr lang="en-US" sz="4400" b="1" dirty="0">
              <a:solidFill>
                <a:schemeClr val="bg2"/>
              </a:solidFill>
              <a:latin typeface="Garet Bold" panose="020B0604020202020204" charset="0"/>
              <a:ea typeface="+mn-lt"/>
              <a:cs typeface="Times New Roman" panose="02020603050405020304" pitchFamily="18" charset="0"/>
            </a:endParaRPr>
          </a:p>
        </p:txBody>
      </p:sp>
      <p:sp>
        <p:nvSpPr>
          <p:cNvPr id="22" name="Rectangle 8"/>
          <p:cNvSpPr>
            <a:spLocks noChangeArrowheads="1"/>
          </p:cNvSpPr>
          <p:nvPr/>
        </p:nvSpPr>
        <p:spPr bwMode="auto">
          <a:xfrm>
            <a:off x="1152529" y="2174491"/>
            <a:ext cx="1527821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3600" b="1" dirty="0">
                <a:solidFill>
                  <a:schemeClr val="bg2"/>
                </a:solidFill>
                <a:latin typeface="Times New Roman"/>
                <a:ea typeface="+mn-lt"/>
                <a:cs typeface="+mn-lt"/>
              </a:rPr>
              <a:t>3. Start Screen → Exploration → Teleportation</a:t>
            </a:r>
          </a:p>
          <a:p>
            <a:pPr marL="0" marR="0" lvl="0" indent="0" algn="l" defTabSz="914400" rtl="0" eaLnBrk="0" fontAlgn="base" latinLnBrk="0" hangingPunct="0">
              <a:lnSpc>
                <a:spcPct val="100000"/>
              </a:lnSpc>
              <a:spcBef>
                <a:spcPct val="0"/>
              </a:spcBef>
              <a:spcAft>
                <a:spcPct val="0"/>
              </a:spcAft>
              <a:buClrTx/>
              <a:buSzTx/>
              <a:tabLst/>
            </a:pPr>
            <a:endParaRPr lang="en-US" altLang="en-US" sz="3600" b="1" dirty="0">
              <a:solidFill>
                <a:schemeClr val="bg2"/>
              </a:solidFill>
              <a:latin typeface="Times New Roman"/>
              <a:ea typeface="+mn-lt"/>
              <a:cs typeface="+mn-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3600" dirty="0">
                <a:solidFill>
                  <a:schemeClr val="bg2"/>
                </a:solidFill>
                <a:latin typeface="Times New Roman"/>
                <a:ea typeface="+mn-lt"/>
                <a:cs typeface="+mn-lt"/>
              </a:rPr>
              <a:t>Check if transitioning between these modes functions smoothly.</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3600" dirty="0">
                <a:solidFill>
                  <a:schemeClr val="bg2"/>
                </a:solidFill>
                <a:latin typeface="Times New Roman"/>
                <a:ea typeface="+mn-lt"/>
                <a:cs typeface="+mn-lt"/>
              </a:rPr>
              <a:t>Ensure no game-breaking bugs occur when switching between them.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3600" b="1"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tabLst/>
            </a:pPr>
            <a:r>
              <a:rPr lang="en-US" altLang="en-US" sz="3600" b="1" dirty="0">
                <a:solidFill>
                  <a:schemeClr val="bg2"/>
                </a:solidFill>
                <a:latin typeface="Times New Roman"/>
                <a:ea typeface="+mn-lt"/>
                <a:cs typeface="+mn-lt"/>
              </a:rPr>
              <a:t>4.Exit Tour Button</a:t>
            </a:r>
          </a:p>
          <a:p>
            <a:pPr marL="0" marR="0" lvl="0" indent="0" algn="l" defTabSz="914400" rtl="0" eaLnBrk="0" fontAlgn="base" latinLnBrk="0" hangingPunct="0">
              <a:lnSpc>
                <a:spcPct val="100000"/>
              </a:lnSpc>
              <a:spcBef>
                <a:spcPct val="0"/>
              </a:spcBef>
              <a:spcAft>
                <a:spcPct val="0"/>
              </a:spcAft>
              <a:buClrTx/>
              <a:buSzTx/>
              <a:tabLst/>
            </a:pPr>
            <a:endParaRPr lang="en-US" altLang="en-US" sz="3600" b="1" dirty="0">
              <a:solidFill>
                <a:schemeClr val="bg2"/>
              </a:solidFill>
              <a:latin typeface="Times New Roman"/>
              <a:ea typeface="+mn-lt"/>
              <a:cs typeface="+mn-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3600" dirty="0">
                <a:solidFill>
                  <a:schemeClr val="bg2"/>
                </a:solidFill>
                <a:latin typeface="Times New Roman"/>
                <a:ea typeface="+mn-lt"/>
                <a:cs typeface="+mn-lt"/>
              </a:rPr>
              <a:t>Verify that clicking "Exit Tour" correctly returns the player to the Start Screen without glitches.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solidFill>
                <a:schemeClr val="bg2"/>
              </a:solidFill>
              <a:latin typeface="Times New Roman"/>
              <a:ea typeface="+mn-lt"/>
              <a:cs typeface="+mn-lt"/>
            </a:endParaRPr>
          </a:p>
        </p:txBody>
      </p:sp>
      <p:grpSp>
        <p:nvGrpSpPr>
          <p:cNvPr id="19" name="Group 18"/>
          <p:cNvGrpSpPr/>
          <p:nvPr/>
        </p:nvGrpSpPr>
        <p:grpSpPr>
          <a:xfrm>
            <a:off x="13569645" y="22524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1280911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 y="-8603"/>
            <a:ext cx="18287994" cy="10295603"/>
          </a:xfrm>
          <a:prstGeom prst="rect">
            <a:avLst/>
          </a:prstGeom>
        </p:spPr>
      </p:pic>
      <p:sp>
        <p:nvSpPr>
          <p:cNvPr id="6" name="Freeform 6"/>
          <p:cNvSpPr/>
          <p:nvPr/>
        </p:nvSpPr>
        <p:spPr>
          <a:xfrm flipH="1">
            <a:off x="-1757437" y="7405988"/>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5616" y="799318"/>
            <a:ext cx="15612799" cy="677108"/>
          </a:xfrm>
          <a:prstGeom prst="rect">
            <a:avLst/>
          </a:prstGeom>
        </p:spPr>
        <p:txBody>
          <a:bodyPr wrap="square" lIns="0" tIns="0" rIns="0" bIns="0" rtlCol="0" anchor="t">
            <a:spAutoFit/>
          </a:bodyPr>
          <a:lstStyle/>
          <a:p>
            <a:r>
              <a:rPr lang="en-US" sz="4400" b="1" dirty="0">
                <a:solidFill>
                  <a:schemeClr val="bg2"/>
                </a:solidFill>
                <a:latin typeface="Garet Bold" panose="020B0604020202020204" charset="0"/>
                <a:ea typeface="+mn-lt"/>
                <a:cs typeface="Times New Roman" panose="02020603050405020304" pitchFamily="18" charset="0"/>
              </a:rPr>
              <a:t>6.1.3 Functional Testing</a:t>
            </a:r>
          </a:p>
        </p:txBody>
      </p:sp>
      <p:sp>
        <p:nvSpPr>
          <p:cNvPr id="22" name="Rectangle 8"/>
          <p:cNvSpPr>
            <a:spLocks noChangeArrowheads="1"/>
          </p:cNvSpPr>
          <p:nvPr/>
        </p:nvSpPr>
        <p:spPr bwMode="auto">
          <a:xfrm>
            <a:off x="1388647" y="2594411"/>
            <a:ext cx="15278213"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b="1" dirty="0">
                <a:solidFill>
                  <a:schemeClr val="bg2"/>
                </a:solidFill>
                <a:latin typeface="Times New Roman"/>
                <a:ea typeface="+mn-lt"/>
                <a:cs typeface="+mn-lt"/>
              </a:rPr>
              <a:t>Objective: </a:t>
            </a:r>
            <a:r>
              <a:rPr lang="en-US" sz="3600" dirty="0">
                <a:solidFill>
                  <a:schemeClr val="bg2"/>
                </a:solidFill>
                <a:latin typeface="Times New Roman"/>
                <a:ea typeface="+mn-lt"/>
                <a:cs typeface="+mn-lt"/>
              </a:rPr>
              <a:t>To validate that the application performs according to specified requirements.</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Scope:</a:t>
            </a:r>
          </a:p>
          <a:p>
            <a:pPr marL="571500" indent="-571500">
              <a:buFont typeface="Arial" panose="020B0604020202020204" pitchFamily="34" charset="0"/>
              <a:buChar char="•"/>
            </a:pPr>
            <a:r>
              <a:rPr lang="en-US" sz="3600" dirty="0">
                <a:solidFill>
                  <a:schemeClr val="bg2"/>
                </a:solidFill>
                <a:latin typeface="Times New Roman"/>
                <a:ea typeface="+mn-lt"/>
                <a:cs typeface="+mn-lt"/>
              </a:rPr>
              <a:t>Tests are based on the Virtual Campus Tour’s functional requirements.</a:t>
            </a:r>
          </a:p>
          <a:p>
            <a:pPr marL="571500" indent="-571500">
              <a:buFont typeface="Arial" panose="020B0604020202020204" pitchFamily="34" charset="0"/>
              <a:buChar char="•"/>
            </a:pPr>
            <a:r>
              <a:rPr lang="en-US" sz="3600" dirty="0">
                <a:solidFill>
                  <a:schemeClr val="bg2"/>
                </a:solidFill>
                <a:latin typeface="Times New Roman"/>
                <a:ea typeface="+mn-lt"/>
                <a:cs typeface="+mn-lt"/>
              </a:rPr>
              <a:t>Ensures all features work as expected.</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Examples:</a:t>
            </a:r>
          </a:p>
          <a:p>
            <a:r>
              <a:rPr lang="en-US" sz="3600" b="1" dirty="0">
                <a:solidFill>
                  <a:schemeClr val="bg2"/>
                </a:solidFill>
                <a:latin typeface="Times New Roman"/>
                <a:ea typeface="+mn-lt"/>
                <a:cs typeface="+mn-lt"/>
              </a:rPr>
              <a:t>1. Teleportation Accuracy:</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Verify that selecting a location from the dropdown list correctly teleports the player to that location.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solidFill>
                <a:schemeClr val="bg2"/>
              </a:solidFill>
              <a:latin typeface="Times New Roman"/>
              <a:ea typeface="+mn-lt"/>
              <a:cs typeface="+mn-lt"/>
            </a:endParaRPr>
          </a:p>
        </p:txBody>
      </p:sp>
      <p:grpSp>
        <p:nvGrpSpPr>
          <p:cNvPr id="19" name="Group 18"/>
          <p:cNvGrpSpPr/>
          <p:nvPr/>
        </p:nvGrpSpPr>
        <p:grpSpPr>
          <a:xfrm>
            <a:off x="13746314" y="22524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1068451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9969"/>
            <a:ext cx="18287994" cy="10286997"/>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575616" y="799318"/>
            <a:ext cx="15612799" cy="677108"/>
          </a:xfrm>
          <a:prstGeom prst="rect">
            <a:avLst/>
          </a:prstGeom>
        </p:spPr>
        <p:txBody>
          <a:bodyPr wrap="square" lIns="0" tIns="0" rIns="0" bIns="0" rtlCol="0" anchor="t">
            <a:spAutoFit/>
          </a:bodyPr>
          <a:lstStyle/>
          <a:p>
            <a:r>
              <a:rPr lang="en-US" sz="4400" b="1" dirty="0">
                <a:solidFill>
                  <a:schemeClr val="bg2"/>
                </a:solidFill>
                <a:latin typeface="Garet Bold" panose="020B0604020202020204" charset="0"/>
                <a:ea typeface="+mn-lt"/>
                <a:cs typeface="Times New Roman" panose="02020603050405020304" pitchFamily="18" charset="0"/>
              </a:rPr>
              <a:t>6.1.3 Functional Testing</a:t>
            </a:r>
          </a:p>
        </p:txBody>
      </p:sp>
      <p:sp>
        <p:nvSpPr>
          <p:cNvPr id="22" name="Rectangle 8"/>
          <p:cNvSpPr>
            <a:spLocks noChangeArrowheads="1"/>
          </p:cNvSpPr>
          <p:nvPr/>
        </p:nvSpPr>
        <p:spPr bwMode="auto">
          <a:xfrm>
            <a:off x="1407989" y="1717657"/>
            <a:ext cx="15278213"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solidFill>
                  <a:schemeClr val="bg2"/>
                </a:solidFill>
                <a:latin typeface="Times New Roman"/>
                <a:ea typeface="+mn-lt"/>
                <a:cs typeface="+mn-lt"/>
              </a:rPr>
              <a:t>Examples:</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2. Tutorial Skipping:</a:t>
            </a:r>
          </a:p>
          <a:p>
            <a:pPr marL="1028700" lvl="1" indent="-571500">
              <a:buFont typeface="Wingdings" panose="05000000000000000000" pitchFamily="2" charset="2"/>
              <a:buChar char="Ø"/>
            </a:pPr>
            <a:r>
              <a:rPr lang="en-US" sz="3600" dirty="0">
                <a:solidFill>
                  <a:schemeClr val="bg2"/>
                </a:solidFill>
                <a:latin typeface="Times New Roman"/>
                <a:ea typeface="+mn-lt"/>
                <a:cs typeface="+mn-lt"/>
              </a:rPr>
              <a:t>Ensure the "Got-it" button allows players to skip the tutorial.</a:t>
            </a:r>
          </a:p>
          <a:p>
            <a:pPr marL="1028700" lvl="1" indent="-571500">
              <a:buFont typeface="Wingdings" panose="05000000000000000000" pitchFamily="2" charset="2"/>
              <a:buChar char="Ø"/>
            </a:pPr>
            <a:endParaRPr lang="en-US" sz="3600" dirty="0">
              <a:solidFill>
                <a:schemeClr val="bg2"/>
              </a:solidFill>
              <a:latin typeface="Times New Roman"/>
              <a:ea typeface="+mn-lt"/>
              <a:cs typeface="+mn-lt"/>
            </a:endParaRPr>
          </a:p>
          <a:p>
            <a:pPr eaLnBrk="0" fontAlgn="base" hangingPunct="0">
              <a:spcBef>
                <a:spcPct val="0"/>
              </a:spcBef>
              <a:spcAft>
                <a:spcPct val="0"/>
              </a:spcAft>
            </a:pPr>
            <a:r>
              <a:rPr lang="en-US" altLang="en-US" sz="3600" b="1" dirty="0">
                <a:solidFill>
                  <a:schemeClr val="bg2"/>
                </a:solidFill>
                <a:latin typeface="Times New Roman"/>
                <a:ea typeface="+mn-lt"/>
                <a:cs typeface="+mn-lt"/>
              </a:rPr>
              <a:t>3.Start Screen Hover Effects:</a:t>
            </a:r>
          </a:p>
          <a:p>
            <a:pPr marL="571500" indent="-571500" eaLnBrk="0" fontAlgn="base" hangingPunct="0">
              <a:spcBef>
                <a:spcPct val="0"/>
              </a:spcBef>
              <a:spcAft>
                <a:spcPct val="0"/>
              </a:spcAft>
              <a:buFont typeface="Wingdings" panose="05000000000000000000" pitchFamily="2" charset="2"/>
              <a:buChar char="Ø"/>
            </a:pPr>
            <a:r>
              <a:rPr lang="en-US" altLang="en-US" sz="3600" dirty="0">
                <a:solidFill>
                  <a:schemeClr val="bg2"/>
                </a:solidFill>
                <a:latin typeface="Times New Roman"/>
                <a:ea typeface="+mn-lt"/>
                <a:cs typeface="+mn-lt"/>
              </a:rPr>
              <a:t>Check that hovering over Explore, Teleport, and Exit changes the dot colors and displays labels.</a:t>
            </a:r>
          </a:p>
          <a:p>
            <a:pPr eaLnBrk="0" fontAlgn="base" hangingPunct="0">
              <a:spcBef>
                <a:spcPct val="0"/>
              </a:spcBef>
              <a:spcAft>
                <a:spcPct val="0"/>
              </a:spcAft>
              <a:buFontTx/>
              <a:buChar char="•"/>
            </a:pPr>
            <a:endParaRPr lang="en-US" altLang="en-US" sz="3600" dirty="0">
              <a:solidFill>
                <a:schemeClr val="bg2"/>
              </a:solidFill>
              <a:latin typeface="Times New Roman"/>
              <a:ea typeface="+mn-lt"/>
              <a:cs typeface="+mn-lt"/>
            </a:endParaRPr>
          </a:p>
          <a:p>
            <a:pPr eaLnBrk="0" fontAlgn="base" hangingPunct="0">
              <a:spcBef>
                <a:spcPct val="0"/>
              </a:spcBef>
              <a:spcAft>
                <a:spcPct val="0"/>
              </a:spcAft>
            </a:pPr>
            <a:r>
              <a:rPr lang="en-US" altLang="en-US" sz="3600" b="1" dirty="0">
                <a:solidFill>
                  <a:schemeClr val="bg2"/>
                </a:solidFill>
                <a:latin typeface="Times New Roman"/>
                <a:ea typeface="+mn-lt"/>
                <a:cs typeface="+mn-lt"/>
              </a:rPr>
              <a:t>4.Exit Button Functionality:</a:t>
            </a:r>
          </a:p>
          <a:p>
            <a:pPr marL="571500" indent="-571500" eaLnBrk="0" fontAlgn="base" hangingPunct="0">
              <a:spcBef>
                <a:spcPct val="0"/>
              </a:spcBef>
              <a:spcAft>
                <a:spcPct val="0"/>
              </a:spcAft>
              <a:buFont typeface="Wingdings" panose="05000000000000000000" pitchFamily="2" charset="2"/>
              <a:buChar char="Ø"/>
            </a:pPr>
            <a:r>
              <a:rPr lang="en-US" altLang="en-US" sz="3600" dirty="0">
                <a:solidFill>
                  <a:schemeClr val="bg2"/>
                </a:solidFill>
                <a:latin typeface="Times New Roman"/>
                <a:ea typeface="+mn-lt"/>
                <a:cs typeface="+mn-lt"/>
              </a:rPr>
              <a:t>Ensure clicking "Exit" on the start screen completely stops the program.</a:t>
            </a:r>
          </a:p>
          <a:p>
            <a:pPr lvl="1"/>
            <a:endParaRPr lang="en-US" sz="3600" dirty="0">
              <a:solidFill>
                <a:schemeClr val="bg2"/>
              </a:solidFill>
              <a:latin typeface="Times New Roman"/>
              <a:ea typeface="+mn-lt"/>
              <a:cs typeface="+mn-lt"/>
            </a:endParaRPr>
          </a:p>
          <a:p>
            <a:pPr lvl="1"/>
            <a:endParaRPr lang="en-US" sz="3600"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solidFill>
                <a:schemeClr val="bg2"/>
              </a:solidFill>
              <a:latin typeface="Times New Roman"/>
              <a:ea typeface="+mn-lt"/>
              <a:cs typeface="+mn-lt"/>
            </a:endParaRPr>
          </a:p>
        </p:txBody>
      </p:sp>
      <p:grpSp>
        <p:nvGrpSpPr>
          <p:cNvPr id="19" name="Group 18"/>
          <p:cNvGrpSpPr/>
          <p:nvPr/>
        </p:nvGrpSpPr>
        <p:grpSpPr>
          <a:xfrm>
            <a:off x="13704190" y="238516"/>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31116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0"/>
            <a:ext cx="18287994" cy="10286997"/>
          </a:xfrm>
          <a:prstGeom prst="rect">
            <a:avLst/>
          </a:prstGeom>
        </p:spPr>
      </p:pic>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630089" y="799318"/>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6.1.4 System Testing</a:t>
            </a:r>
            <a:endParaRPr lang="en-US" sz="4400" b="1" dirty="0">
              <a:solidFill>
                <a:schemeClr val="bg2"/>
              </a:solidFill>
              <a:latin typeface="Garet Bold" panose="020B0604020202020204" charset="0"/>
              <a:ea typeface="+mn-lt"/>
              <a:cs typeface="Times New Roman" panose="02020603050405020304" pitchFamily="18" charset="0"/>
            </a:endParaRPr>
          </a:p>
        </p:txBody>
      </p:sp>
      <p:sp>
        <p:nvSpPr>
          <p:cNvPr id="22" name="Rectangle 8"/>
          <p:cNvSpPr>
            <a:spLocks noChangeArrowheads="1"/>
          </p:cNvSpPr>
          <p:nvPr/>
        </p:nvSpPr>
        <p:spPr bwMode="auto">
          <a:xfrm>
            <a:off x="1407989" y="1982208"/>
            <a:ext cx="15278213"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solidFill>
                  <a:schemeClr val="bg2"/>
                </a:solidFill>
                <a:latin typeface="Times New Roman"/>
                <a:ea typeface="+mn-lt"/>
                <a:cs typeface="+mn-lt"/>
              </a:rPr>
              <a:t>Objective: To test the entire system as a whole, ensuring all components work together seamlessly.</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Scope:</a:t>
            </a:r>
          </a:p>
          <a:p>
            <a:pPr marL="571500" indent="-571500">
              <a:buFont typeface="Arial" panose="020B0604020202020204" pitchFamily="34" charset="0"/>
              <a:buChar char="•"/>
            </a:pPr>
            <a:r>
              <a:rPr lang="en-US" sz="3600" dirty="0">
                <a:solidFill>
                  <a:schemeClr val="bg2"/>
                </a:solidFill>
                <a:latin typeface="Times New Roman"/>
                <a:ea typeface="+mn-lt"/>
                <a:cs typeface="+mn-lt"/>
              </a:rPr>
              <a:t>Verifies the complete end-to-end flow of the application.</a:t>
            </a:r>
          </a:p>
          <a:p>
            <a:pPr marL="571500" indent="-571500">
              <a:buFont typeface="Arial" panose="020B0604020202020204" pitchFamily="34" charset="0"/>
              <a:buChar char="•"/>
            </a:pPr>
            <a:r>
              <a:rPr lang="en-US" sz="3600" dirty="0">
                <a:solidFill>
                  <a:schemeClr val="bg2"/>
                </a:solidFill>
                <a:latin typeface="Times New Roman"/>
                <a:ea typeface="+mn-lt"/>
                <a:cs typeface="+mn-lt"/>
              </a:rPr>
              <a:t>Ensures the system meets all performance and usability requirements.</a:t>
            </a:r>
          </a:p>
          <a:p>
            <a:r>
              <a:rPr lang="en-US" sz="3600" dirty="0">
                <a:solidFill>
                  <a:schemeClr val="bg2"/>
                </a:solidFill>
                <a:latin typeface="Times New Roman"/>
                <a:ea typeface="+mn-lt"/>
                <a:cs typeface="+mn-lt"/>
              </a:rPr>
              <a:t>Examples:</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1. Complete User Journey Test:</a:t>
            </a:r>
          </a:p>
          <a:p>
            <a:pPr lvl="1"/>
            <a:r>
              <a:rPr lang="en-US" sz="3600" dirty="0">
                <a:solidFill>
                  <a:schemeClr val="bg2"/>
                </a:solidFill>
                <a:latin typeface="Times New Roman"/>
                <a:ea typeface="+mn-lt"/>
                <a:cs typeface="+mn-lt"/>
              </a:rPr>
              <a:t>Start at Start Screen → Select Explore Mode → Interact with Doors → Open Teleport Menu (M key) → Adjust Sound Settings → Teleport to a Location → Exit Tour → Restart the Tour.</a:t>
            </a:r>
          </a:p>
          <a:p>
            <a:pPr lvl="1"/>
            <a:endParaRPr lang="en-US" sz="3600"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solidFill>
                <a:schemeClr val="bg2"/>
              </a:solidFill>
              <a:latin typeface="Times New Roman"/>
              <a:ea typeface="+mn-lt"/>
              <a:cs typeface="+mn-lt"/>
            </a:endParaRPr>
          </a:p>
        </p:txBody>
      </p:sp>
      <p:grpSp>
        <p:nvGrpSpPr>
          <p:cNvPr id="19" name="Group 18"/>
          <p:cNvGrpSpPr/>
          <p:nvPr/>
        </p:nvGrpSpPr>
        <p:grpSpPr>
          <a:xfrm>
            <a:off x="13707433" y="225249"/>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4889075" y="6514540"/>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3900158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 y="-9247"/>
            <a:ext cx="18301004" cy="10296247"/>
          </a:xfrm>
          <a:prstGeom prst="rect">
            <a:avLst/>
          </a:prstGeom>
        </p:spPr>
      </p:pic>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947750" y="1426227"/>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6.1.4 System Testing</a:t>
            </a:r>
            <a:endParaRPr lang="en-US" sz="4400" b="1" dirty="0">
              <a:solidFill>
                <a:schemeClr val="bg2"/>
              </a:solidFill>
              <a:latin typeface="Garet Bold" panose="020B0604020202020204" charset="0"/>
              <a:ea typeface="+mn-lt"/>
              <a:cs typeface="Times New Roman" panose="02020603050405020304" pitchFamily="18" charset="0"/>
            </a:endParaRPr>
          </a:p>
        </p:txBody>
      </p:sp>
      <p:sp>
        <p:nvSpPr>
          <p:cNvPr id="5" name="Rectangle 3"/>
          <p:cNvSpPr>
            <a:spLocks noChangeArrowheads="1"/>
          </p:cNvSpPr>
          <p:nvPr/>
        </p:nvSpPr>
        <p:spPr bwMode="auto">
          <a:xfrm>
            <a:off x="1947750" y="3120007"/>
            <a:ext cx="1437949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3600" b="1" dirty="0">
                <a:solidFill>
                  <a:schemeClr val="bg2"/>
                </a:solidFill>
                <a:latin typeface="Times New Roman"/>
                <a:ea typeface="+mn-lt"/>
                <a:cs typeface="+mn-lt"/>
              </a:rPr>
              <a:t>2.Performance Testing:</a:t>
            </a:r>
          </a:p>
          <a:p>
            <a:pPr marL="0" marR="0" lvl="0" indent="0" algn="l" defTabSz="914400" rtl="0" eaLnBrk="0" fontAlgn="base" latinLnBrk="0" hangingPunct="0">
              <a:lnSpc>
                <a:spcPct val="100000"/>
              </a:lnSpc>
              <a:spcBef>
                <a:spcPct val="0"/>
              </a:spcBef>
              <a:spcAft>
                <a:spcPct val="0"/>
              </a:spcAft>
              <a:buClrTx/>
              <a:buSzTx/>
              <a:tabLst/>
            </a:pPr>
            <a:endParaRPr lang="en-US" altLang="en-US" sz="3600" b="1" dirty="0">
              <a:solidFill>
                <a:schemeClr val="bg2"/>
              </a:solidFill>
              <a:latin typeface="Times New Roman"/>
              <a:ea typeface="+mn-lt"/>
              <a:cs typeface="+mn-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3600" dirty="0">
                <a:solidFill>
                  <a:schemeClr val="bg2"/>
                </a:solidFill>
                <a:latin typeface="Times New Roman"/>
                <a:ea typeface="+mn-lt"/>
                <a:cs typeface="+mn-lt"/>
              </a:rPr>
              <a:t>Ensure smooth frame rates and no major lag spikes during gameplay.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3600"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tabLst/>
            </a:pPr>
            <a:r>
              <a:rPr lang="en-US" altLang="en-US" sz="3600" b="1" dirty="0">
                <a:solidFill>
                  <a:schemeClr val="bg2"/>
                </a:solidFill>
                <a:latin typeface="Times New Roman"/>
                <a:ea typeface="+mn-lt"/>
                <a:cs typeface="+mn-lt"/>
              </a:rPr>
              <a:t>3.Error Handling:</a:t>
            </a:r>
          </a:p>
          <a:p>
            <a:pPr marL="0" marR="0" lvl="0" indent="0" algn="l" defTabSz="914400" rtl="0" eaLnBrk="0" fontAlgn="base" latinLnBrk="0" hangingPunct="0">
              <a:lnSpc>
                <a:spcPct val="100000"/>
              </a:lnSpc>
              <a:spcBef>
                <a:spcPct val="0"/>
              </a:spcBef>
              <a:spcAft>
                <a:spcPct val="0"/>
              </a:spcAft>
              <a:buClrTx/>
              <a:buSzTx/>
              <a:tabLst/>
            </a:pPr>
            <a:endParaRPr lang="en-US" altLang="en-US" sz="3600" b="1" dirty="0">
              <a:solidFill>
                <a:schemeClr val="bg2"/>
              </a:solidFill>
              <a:latin typeface="Times New Roman"/>
              <a:ea typeface="+mn-lt"/>
              <a:cs typeface="+mn-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3600" dirty="0">
                <a:solidFill>
                  <a:schemeClr val="bg2"/>
                </a:solidFill>
                <a:latin typeface="Times New Roman"/>
                <a:ea typeface="+mn-lt"/>
                <a:cs typeface="+mn-lt"/>
              </a:rPr>
              <a:t>If an invalid teleport destination is selected, the system should display an error message instead of crashing.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roup 18"/>
          <p:cNvGrpSpPr/>
          <p:nvPr/>
        </p:nvGrpSpPr>
        <p:grpSpPr>
          <a:xfrm>
            <a:off x="13711381" y="899351"/>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6" name="Freeform 6"/>
          <p:cNvSpPr/>
          <p:nvPr/>
        </p:nvSpPr>
        <p:spPr>
          <a:xfrm rot="15897537" flipH="1">
            <a:off x="15181815" y="692941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26614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49"/>
            <a:ext cx="18301004" cy="10315449"/>
          </a:xfrm>
          <a:prstGeom prst="rect">
            <a:avLst/>
          </a:prstGeom>
        </p:spPr>
      </p:pic>
      <p:sp>
        <p:nvSpPr>
          <p:cNvPr id="6" name="Freeform 6"/>
          <p:cNvSpPr/>
          <p:nvPr/>
        </p:nvSpPr>
        <p:spPr>
          <a:xfrm flipH="1">
            <a:off x="-1768024" y="728688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947750" y="1299569"/>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6.1.5 Regression Testing</a:t>
            </a:r>
          </a:p>
        </p:txBody>
      </p:sp>
      <p:sp>
        <p:nvSpPr>
          <p:cNvPr id="5" name="Rectangle 3"/>
          <p:cNvSpPr>
            <a:spLocks noChangeArrowheads="1"/>
          </p:cNvSpPr>
          <p:nvPr/>
        </p:nvSpPr>
        <p:spPr bwMode="auto">
          <a:xfrm>
            <a:off x="1947750" y="2279005"/>
            <a:ext cx="14379495"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3600" dirty="0">
                <a:solidFill>
                  <a:schemeClr val="bg2"/>
                </a:solidFill>
                <a:latin typeface="Times New Roman"/>
                <a:ea typeface="+mn-lt"/>
                <a:cs typeface="+mn-lt"/>
              </a:rPr>
              <a:t>Objective: To ensure that new changes (bug fixes, optimizations) do not introduce new issues.</a:t>
            </a:r>
          </a:p>
          <a:p>
            <a:pPr eaLnBrk="0" fontAlgn="base" hangingPunct="0">
              <a:spcBef>
                <a:spcPct val="0"/>
              </a:spcBef>
              <a:spcAft>
                <a:spcPct val="0"/>
              </a:spcAft>
            </a:pPr>
            <a:endParaRPr lang="en-US" sz="3600" dirty="0">
              <a:solidFill>
                <a:schemeClr val="bg2"/>
              </a:solidFill>
              <a:latin typeface="Times New Roman"/>
              <a:ea typeface="+mn-lt"/>
              <a:cs typeface="+mn-lt"/>
            </a:endParaRPr>
          </a:p>
          <a:p>
            <a:pPr eaLnBrk="0" fontAlgn="base" hangingPunct="0">
              <a:spcBef>
                <a:spcPct val="0"/>
              </a:spcBef>
              <a:spcAft>
                <a:spcPct val="0"/>
              </a:spcAft>
            </a:pPr>
            <a:r>
              <a:rPr lang="en-US" sz="3600" dirty="0">
                <a:solidFill>
                  <a:schemeClr val="bg2"/>
                </a:solidFill>
                <a:latin typeface="Times New Roman"/>
                <a:ea typeface="+mn-lt"/>
                <a:cs typeface="+mn-lt"/>
              </a:rPr>
              <a:t>Scope:</a:t>
            </a:r>
          </a:p>
          <a:p>
            <a:pPr marL="571500" indent="-571500" eaLnBrk="0" fontAlgn="base" hangingPunct="0">
              <a:spcBef>
                <a:spcPct val="0"/>
              </a:spcBef>
              <a:spcAft>
                <a:spcPct val="0"/>
              </a:spcAft>
              <a:buFont typeface="Wingdings" panose="05000000000000000000" pitchFamily="2" charset="2"/>
              <a:buChar char="Ø"/>
            </a:pPr>
            <a:r>
              <a:rPr lang="en-US" sz="3600" dirty="0">
                <a:solidFill>
                  <a:schemeClr val="bg2"/>
                </a:solidFill>
                <a:latin typeface="Times New Roman"/>
                <a:ea typeface="+mn-lt"/>
                <a:cs typeface="+mn-lt"/>
              </a:rPr>
              <a:t>Run previously successful test cases again after making updates.</a:t>
            </a:r>
          </a:p>
          <a:p>
            <a:pPr eaLnBrk="0" fontAlgn="base" hangingPunct="0">
              <a:spcBef>
                <a:spcPct val="0"/>
              </a:spcBef>
              <a:spcAft>
                <a:spcPct val="0"/>
              </a:spcAft>
            </a:pPr>
            <a:endParaRPr lang="en-US" sz="3600" dirty="0">
              <a:solidFill>
                <a:schemeClr val="bg2"/>
              </a:solidFill>
              <a:latin typeface="Times New Roman"/>
              <a:ea typeface="+mn-lt"/>
              <a:cs typeface="+mn-lt"/>
            </a:endParaRPr>
          </a:p>
          <a:p>
            <a:pPr eaLnBrk="0" fontAlgn="base" hangingPunct="0">
              <a:spcBef>
                <a:spcPct val="0"/>
              </a:spcBef>
              <a:spcAft>
                <a:spcPct val="0"/>
              </a:spcAft>
            </a:pPr>
            <a:r>
              <a:rPr lang="en-US" sz="3600" dirty="0">
                <a:solidFill>
                  <a:schemeClr val="bg2"/>
                </a:solidFill>
                <a:latin typeface="Times New Roman"/>
                <a:ea typeface="+mn-lt"/>
                <a:cs typeface="+mn-lt"/>
              </a:rPr>
              <a:t>Examples:</a:t>
            </a:r>
          </a:p>
          <a:p>
            <a:pPr eaLnBrk="0" fontAlgn="base" hangingPunct="0">
              <a:spcBef>
                <a:spcPct val="0"/>
              </a:spcBef>
              <a:spcAft>
                <a:spcPct val="0"/>
              </a:spcAft>
            </a:pPr>
            <a:r>
              <a:rPr lang="en-US" sz="3600" b="1" dirty="0">
                <a:solidFill>
                  <a:schemeClr val="bg2"/>
                </a:solidFill>
                <a:latin typeface="Times New Roman"/>
                <a:ea typeface="+mn-lt"/>
                <a:cs typeface="+mn-lt"/>
              </a:rPr>
              <a:t>1.Teleportation Bug Fixes:</a:t>
            </a:r>
          </a:p>
          <a:p>
            <a:pPr marL="571500" indent="-571500" eaLnBrk="0" fontAlgn="base" hangingPunct="0">
              <a:spcBef>
                <a:spcPct val="0"/>
              </a:spcBef>
              <a:spcAft>
                <a:spcPct val="0"/>
              </a:spcAft>
              <a:buFont typeface="Wingdings" panose="05000000000000000000" pitchFamily="2" charset="2"/>
              <a:buChar char="Ø"/>
            </a:pPr>
            <a:r>
              <a:rPr lang="en-US" sz="3600" dirty="0">
                <a:solidFill>
                  <a:schemeClr val="bg2"/>
                </a:solidFill>
                <a:latin typeface="Times New Roman"/>
                <a:ea typeface="+mn-lt"/>
                <a:cs typeface="+mn-lt"/>
              </a:rPr>
              <a:t>If a teleportation glitch is fixed, re-test door interactions, movement, and sound settings to ensure they are not affected.</a:t>
            </a:r>
          </a:p>
          <a:p>
            <a:pPr eaLnBrk="0" fontAlgn="base" hangingPunct="0">
              <a:spcBef>
                <a:spcPct val="0"/>
              </a:spcBef>
              <a:spcAft>
                <a:spcPct val="0"/>
              </a:spcAft>
            </a:pPr>
            <a:endParaRPr lang="en-US" altLang="en-US" sz="3600"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roup 18"/>
          <p:cNvGrpSpPr/>
          <p:nvPr/>
        </p:nvGrpSpPr>
        <p:grpSpPr>
          <a:xfrm>
            <a:off x="13594993" y="802685"/>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724173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01004" cy="10286997"/>
          </a:xfrm>
          <a:prstGeom prst="rect">
            <a:avLst/>
          </a:prstGeom>
        </p:spPr>
      </p:pic>
      <p:sp>
        <p:nvSpPr>
          <p:cNvPr id="6" name="Freeform 6"/>
          <p:cNvSpPr/>
          <p:nvPr/>
        </p:nvSpPr>
        <p:spPr>
          <a:xfrm flipH="1">
            <a:off x="-1810883" y="7156998"/>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8440" y="8183742"/>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5126" y="8157208"/>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947750" y="1299569"/>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6.1.5 Regression Testing</a:t>
            </a:r>
          </a:p>
        </p:txBody>
      </p:sp>
      <p:sp>
        <p:nvSpPr>
          <p:cNvPr id="5" name="Rectangle 3"/>
          <p:cNvSpPr>
            <a:spLocks noChangeArrowheads="1"/>
          </p:cNvSpPr>
          <p:nvPr/>
        </p:nvSpPr>
        <p:spPr bwMode="auto">
          <a:xfrm>
            <a:off x="1904891" y="2573232"/>
            <a:ext cx="14379495"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3600" dirty="0">
                <a:solidFill>
                  <a:schemeClr val="bg2"/>
                </a:solidFill>
                <a:latin typeface="Times New Roman"/>
                <a:ea typeface="+mn-lt"/>
                <a:cs typeface="+mn-lt"/>
              </a:rPr>
              <a:t>Examples:</a:t>
            </a:r>
            <a:endParaRPr lang="en-US" altLang="en-US" sz="3600" b="1" dirty="0">
              <a:solidFill>
                <a:schemeClr val="bg2"/>
              </a:solidFill>
              <a:latin typeface="Times New Roman"/>
              <a:ea typeface="+mn-lt"/>
              <a:cs typeface="+mn-lt"/>
            </a:endParaRPr>
          </a:p>
          <a:p>
            <a:pPr lvl="0" eaLnBrk="0" fontAlgn="base" hangingPunct="0">
              <a:spcBef>
                <a:spcPct val="0"/>
              </a:spcBef>
              <a:spcAft>
                <a:spcPct val="0"/>
              </a:spcAft>
            </a:pPr>
            <a:endParaRPr lang="en-US" altLang="en-US" sz="3600" b="1" dirty="0">
              <a:solidFill>
                <a:schemeClr val="bg2"/>
              </a:solidFill>
              <a:latin typeface="Times New Roman"/>
              <a:ea typeface="+mn-lt"/>
              <a:cs typeface="+mn-lt"/>
            </a:endParaRPr>
          </a:p>
          <a:p>
            <a:pPr lvl="0" eaLnBrk="0" fontAlgn="base" hangingPunct="0">
              <a:spcBef>
                <a:spcPct val="0"/>
              </a:spcBef>
              <a:spcAft>
                <a:spcPct val="0"/>
              </a:spcAft>
            </a:pPr>
            <a:r>
              <a:rPr lang="en-US" altLang="en-US" sz="3600" b="1" dirty="0">
                <a:solidFill>
                  <a:schemeClr val="bg2"/>
                </a:solidFill>
                <a:latin typeface="Times New Roman"/>
                <a:ea typeface="+mn-lt"/>
                <a:cs typeface="+mn-lt"/>
              </a:rPr>
              <a:t>2. </a:t>
            </a:r>
            <a:r>
              <a:rPr lang="en-IN" sz="3600" b="1" dirty="0">
                <a:solidFill>
                  <a:schemeClr val="bg2"/>
                </a:solidFill>
                <a:latin typeface="Times New Roman"/>
                <a:ea typeface="+mn-lt"/>
                <a:cs typeface="+mn-lt"/>
              </a:rPr>
              <a:t>Sound Setting Adjustments:</a:t>
            </a:r>
          </a:p>
          <a:p>
            <a:pPr marL="571500" lvl="0" indent="-571500" eaLnBrk="0" fontAlgn="base" hangingPunct="0">
              <a:spcBef>
                <a:spcPct val="0"/>
              </a:spcBef>
              <a:spcAft>
                <a:spcPct val="0"/>
              </a:spcAft>
              <a:buFont typeface="Wingdings" panose="05000000000000000000" pitchFamily="2" charset="2"/>
              <a:buChar char="Ø"/>
            </a:pPr>
            <a:r>
              <a:rPr lang="en-US" altLang="en-US" sz="3600" dirty="0">
                <a:solidFill>
                  <a:schemeClr val="bg2"/>
                </a:solidFill>
                <a:latin typeface="Times New Roman"/>
                <a:ea typeface="+mn-lt"/>
                <a:cs typeface="+mn-lt"/>
              </a:rPr>
              <a:t>If sound settings are modified, verify that all volume controls still work properly.</a:t>
            </a:r>
          </a:p>
          <a:p>
            <a:pPr lvl="0" eaLnBrk="0" fontAlgn="base" hangingPunct="0">
              <a:spcBef>
                <a:spcPct val="0"/>
              </a:spcBef>
              <a:spcAft>
                <a:spcPct val="0"/>
              </a:spcAft>
            </a:pPr>
            <a:endParaRPr lang="en-US" altLang="en-US" sz="3600" dirty="0">
              <a:solidFill>
                <a:schemeClr val="bg2"/>
              </a:solidFill>
              <a:latin typeface="Times New Roman"/>
              <a:ea typeface="+mn-lt"/>
              <a:cs typeface="+mn-lt"/>
            </a:endParaRPr>
          </a:p>
          <a:p>
            <a:pPr lvl="0" eaLnBrk="0" fontAlgn="base" hangingPunct="0">
              <a:spcBef>
                <a:spcPct val="0"/>
              </a:spcBef>
              <a:spcAft>
                <a:spcPct val="0"/>
              </a:spcAft>
            </a:pPr>
            <a:r>
              <a:rPr lang="en-US" altLang="en-US" sz="3600" b="1" dirty="0">
                <a:solidFill>
                  <a:schemeClr val="bg2"/>
                </a:solidFill>
                <a:latin typeface="Times New Roman"/>
                <a:ea typeface="+mn-lt"/>
                <a:cs typeface="+mn-lt"/>
              </a:rPr>
              <a:t>3.Exploration Mode Changes:</a:t>
            </a:r>
          </a:p>
          <a:p>
            <a:pPr marL="571500" lvl="0" indent="-571500" eaLnBrk="0" fontAlgn="base" hangingPunct="0">
              <a:spcBef>
                <a:spcPct val="0"/>
              </a:spcBef>
              <a:spcAft>
                <a:spcPct val="0"/>
              </a:spcAft>
              <a:buFont typeface="Wingdings" panose="05000000000000000000" pitchFamily="2" charset="2"/>
              <a:buChar char="Ø"/>
            </a:pPr>
            <a:r>
              <a:rPr lang="en-US" altLang="en-US" sz="3600" dirty="0">
                <a:solidFill>
                  <a:schemeClr val="bg2"/>
                </a:solidFill>
                <a:latin typeface="Times New Roman"/>
                <a:ea typeface="+mn-lt"/>
                <a:cs typeface="+mn-lt"/>
              </a:rPr>
              <a:t>If movement speed is adjusted, test again to confirm doors and teleportation still function correctly.</a:t>
            </a:r>
            <a:endParaRPr lang="en-US" sz="3600" dirty="0">
              <a:solidFill>
                <a:schemeClr val="bg2"/>
              </a:solidFill>
              <a:latin typeface="Times New Roman"/>
              <a:ea typeface="+mn-lt"/>
              <a:cs typeface="+mn-lt"/>
            </a:endParaRPr>
          </a:p>
          <a:p>
            <a:pPr eaLnBrk="0" fontAlgn="base" hangingPunct="0">
              <a:spcBef>
                <a:spcPct val="0"/>
              </a:spcBef>
              <a:spcAft>
                <a:spcPct val="0"/>
              </a:spcAft>
            </a:pPr>
            <a:endParaRPr lang="en-US" altLang="en-US" sz="3600" dirty="0">
              <a:solidFill>
                <a:schemeClr val="bg2"/>
              </a:solidFill>
              <a:latin typeface="Times New Roman"/>
              <a:ea typeface="+mn-lt"/>
              <a:cs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Freeform 10"/>
          <p:cNvSpPr/>
          <p:nvPr/>
        </p:nvSpPr>
        <p:spPr>
          <a:xfrm>
            <a:off x="-2545362" y="-602713"/>
            <a:ext cx="2537605" cy="1205426"/>
          </a:xfrm>
          <a:custGeom>
            <a:avLst/>
            <a:gdLst/>
            <a:ahLst/>
            <a:cxnLst/>
            <a:rect l="l" t="t" r="r" b="b"/>
            <a:pathLst>
              <a:path w="5057775" h="5057775">
                <a:moveTo>
                  <a:pt x="0" y="0"/>
                </a:moveTo>
                <a:lnTo>
                  <a:pt x="5057775" y="0"/>
                </a:lnTo>
                <a:lnTo>
                  <a:pt x="5057775" y="5057775"/>
                </a:lnTo>
                <a:lnTo>
                  <a:pt x="0" y="5057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19"/>
          <p:cNvGrpSpPr/>
          <p:nvPr/>
        </p:nvGrpSpPr>
        <p:grpSpPr>
          <a:xfrm>
            <a:off x="13600125" y="602477"/>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9"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233490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1295396" y="1628475"/>
            <a:ext cx="15612799" cy="677108"/>
          </a:xfrm>
          <a:prstGeom prst="rect">
            <a:avLst/>
          </a:prstGeom>
        </p:spPr>
        <p:txBody>
          <a:bodyPr wrap="square" lIns="0" tIns="0" rIns="0" bIns="0" rtlCol="0" anchor="t">
            <a:spAutoFit/>
          </a:bodyPr>
          <a:lstStyle/>
          <a:p>
            <a:r>
              <a:rPr lang="en-US" sz="4400" b="1" dirty="0">
                <a:solidFill>
                  <a:schemeClr val="bg2"/>
                </a:solidFill>
                <a:latin typeface="Garet Bold" panose="020B0604020202020204" charset="0"/>
                <a:ea typeface="+mn-lt"/>
                <a:cs typeface="Times New Roman" panose="02020603050405020304" pitchFamily="18" charset="0"/>
              </a:rPr>
              <a:t>1 </a:t>
            </a:r>
            <a:r>
              <a:rPr lang="en-IN" sz="4400" b="1" dirty="0">
                <a:solidFill>
                  <a:schemeClr val="bg2"/>
                </a:solidFill>
                <a:latin typeface="Garet Bold" panose="020B0604020202020204" charset="0"/>
                <a:ea typeface="+mn-lt"/>
                <a:cs typeface="Times New Roman" panose="02020603050405020304" pitchFamily="18" charset="0"/>
              </a:rPr>
              <a:t>. Player Movement</a:t>
            </a:r>
            <a:endParaRPr lang="en-US" sz="4400" b="1" dirty="0">
              <a:solidFill>
                <a:schemeClr val="bg2"/>
              </a:solidFill>
              <a:latin typeface="Garet Bold" panose="020B0604020202020204" charset="0"/>
              <a:ea typeface="+mn-lt"/>
              <a:cs typeface="Times New Roman" panose="02020603050405020304" pitchFamily="18" charset="0"/>
            </a:endParaRPr>
          </a:p>
        </p:txBody>
      </p:sp>
      <p:pic>
        <p:nvPicPr>
          <p:cNvPr id="4" name="Picture 3"/>
          <p:cNvPicPr>
            <a:picLocks noChangeAspect="1"/>
          </p:cNvPicPr>
          <p:nvPr/>
        </p:nvPicPr>
        <p:blipFill>
          <a:blip r:embed="rId5"/>
          <a:stretch>
            <a:fillRect/>
          </a:stretch>
        </p:blipFill>
        <p:spPr>
          <a:xfrm>
            <a:off x="1295395" y="2664610"/>
            <a:ext cx="15114207" cy="6454789"/>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853962879"/>
              </p:ext>
            </p:extLst>
          </p:nvPr>
        </p:nvGraphicFramePr>
        <p:xfrm>
          <a:off x="1295396" y="2469707"/>
          <a:ext cx="15114206" cy="6641868"/>
        </p:xfrm>
        <a:graphic>
          <a:graphicData uri="http://schemas.openxmlformats.org/drawingml/2006/table">
            <a:tbl>
              <a:tblPr>
                <a:tableStyleId>{775DCB02-9BB8-47FD-8907-85C794F793BA}</a:tableStyleId>
              </a:tblPr>
              <a:tblGrid>
                <a:gridCol w="3039978">
                  <a:extLst>
                    <a:ext uri="{9D8B030D-6E8A-4147-A177-3AD203B41FA5}">
                      <a16:colId xmlns:a16="http://schemas.microsoft.com/office/drawing/2014/main" val="3914127693"/>
                    </a:ext>
                  </a:extLst>
                </a:gridCol>
                <a:gridCol w="3005702">
                  <a:extLst>
                    <a:ext uri="{9D8B030D-6E8A-4147-A177-3AD203B41FA5}">
                      <a16:colId xmlns:a16="http://schemas.microsoft.com/office/drawing/2014/main" val="4107615300"/>
                    </a:ext>
                  </a:extLst>
                </a:gridCol>
                <a:gridCol w="3022842">
                  <a:extLst>
                    <a:ext uri="{9D8B030D-6E8A-4147-A177-3AD203B41FA5}">
                      <a16:colId xmlns:a16="http://schemas.microsoft.com/office/drawing/2014/main" val="1252956009"/>
                    </a:ext>
                  </a:extLst>
                </a:gridCol>
                <a:gridCol w="3022842">
                  <a:extLst>
                    <a:ext uri="{9D8B030D-6E8A-4147-A177-3AD203B41FA5}">
                      <a16:colId xmlns:a16="http://schemas.microsoft.com/office/drawing/2014/main" val="3110522769"/>
                    </a:ext>
                  </a:extLst>
                </a:gridCol>
                <a:gridCol w="3022842">
                  <a:extLst>
                    <a:ext uri="{9D8B030D-6E8A-4147-A177-3AD203B41FA5}">
                      <a16:colId xmlns:a16="http://schemas.microsoft.com/office/drawing/2014/main" val="3859078716"/>
                    </a:ext>
                  </a:extLst>
                </a:gridCol>
              </a:tblGrid>
              <a:tr h="903992">
                <a:tc>
                  <a:txBody>
                    <a:bodyPr/>
                    <a:lstStyle/>
                    <a:p>
                      <a:pPr marL="0" algn="l" defTabSz="914400" rtl="0" eaLnBrk="1" latinLnBrk="0" hangingPunct="1"/>
                      <a:r>
                        <a:rPr lang="en-IN" sz="2800" b="1" kern="1200" dirty="0">
                          <a:solidFill>
                            <a:schemeClr val="tx1"/>
                          </a:solidFill>
                          <a:latin typeface="Times New Roman"/>
                          <a:ea typeface="+mn-lt"/>
                          <a:cs typeface="+mn-lt"/>
                        </a:rPr>
                        <a:t>TC ID</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Case Description</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Steps</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Expected Result</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Status</a:t>
                      </a:r>
                    </a:p>
                  </a:txBody>
                  <a:tcPr marL="63746" marR="63746" marT="31873" marB="31873" anchor="ctr"/>
                </a:tc>
                <a:extLst>
                  <a:ext uri="{0D108BD9-81ED-4DB2-BD59-A6C34878D82A}">
                    <a16:rowId xmlns:a16="http://schemas.microsoft.com/office/drawing/2014/main" val="4272462012"/>
                  </a:ext>
                </a:extLst>
              </a:tr>
              <a:tr h="1144324">
                <a:tc>
                  <a:txBody>
                    <a:bodyPr/>
                    <a:lstStyle/>
                    <a:p>
                      <a:pPr marL="0" algn="l" defTabSz="914400" rtl="0" eaLnBrk="1" latinLnBrk="0" hangingPunct="1"/>
                      <a:r>
                        <a:rPr lang="en-IN" sz="2400" kern="1200" dirty="0">
                          <a:solidFill>
                            <a:schemeClr val="tx1"/>
                          </a:solidFill>
                          <a:latin typeface="Times New Roman"/>
                          <a:ea typeface="+mn-lt"/>
                          <a:cs typeface="+mn-lt"/>
                        </a:rPr>
                        <a:t>TC_01</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Verify player can move using WASD keys</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1. Launch the game 2. Press W/A/S/D keys</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The player moves in the respective direction</a:t>
                      </a:r>
                    </a:p>
                  </a:txBody>
                  <a:tcPr marL="63746" marR="63746" marT="31873" marB="31873"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marL="63746" marR="63746" marT="31873" marB="31873" anchor="ctr"/>
                </a:tc>
                <a:extLst>
                  <a:ext uri="{0D108BD9-81ED-4DB2-BD59-A6C34878D82A}">
                    <a16:rowId xmlns:a16="http://schemas.microsoft.com/office/drawing/2014/main" val="3870816068"/>
                  </a:ext>
                </a:extLst>
              </a:tr>
              <a:tr h="1504822">
                <a:tc>
                  <a:txBody>
                    <a:bodyPr/>
                    <a:lstStyle/>
                    <a:p>
                      <a:pPr marL="0" algn="l" defTabSz="914400" rtl="0" eaLnBrk="1" latinLnBrk="0" hangingPunct="1"/>
                      <a:r>
                        <a:rPr lang="en-IN" sz="2400" kern="1200" dirty="0">
                          <a:solidFill>
                            <a:schemeClr val="tx1"/>
                          </a:solidFill>
                          <a:latin typeface="Times New Roman"/>
                          <a:ea typeface="+mn-lt"/>
                          <a:cs typeface="+mn-lt"/>
                        </a:rPr>
                        <a:t>TC_02</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Check if movement speed is consistent</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1. Move forward for 5 seconds 2. Observe speed in different locations</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The speed remains the same in all areas</a:t>
                      </a:r>
                    </a:p>
                  </a:txBody>
                  <a:tcPr marL="63746" marR="63746" marT="31873" marB="31873"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marL="63746" marR="63746" marT="31873" marB="31873" anchor="ctr"/>
                </a:tc>
                <a:extLst>
                  <a:ext uri="{0D108BD9-81ED-4DB2-BD59-A6C34878D82A}">
                    <a16:rowId xmlns:a16="http://schemas.microsoft.com/office/drawing/2014/main" val="3204179767"/>
                  </a:ext>
                </a:extLst>
              </a:tr>
              <a:tr h="1504822">
                <a:tc>
                  <a:txBody>
                    <a:bodyPr/>
                    <a:lstStyle/>
                    <a:p>
                      <a:pPr marL="0" algn="l" defTabSz="914400" rtl="0" eaLnBrk="1" latinLnBrk="0" hangingPunct="1"/>
                      <a:r>
                        <a:rPr lang="en-IN" sz="2400" kern="1200" dirty="0">
                          <a:solidFill>
                            <a:schemeClr val="tx1"/>
                          </a:solidFill>
                          <a:latin typeface="Times New Roman"/>
                          <a:ea typeface="+mn-lt"/>
                          <a:cs typeface="+mn-lt"/>
                        </a:rPr>
                        <a:t>TC_03</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Verify player can jump using the Spacebar</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1. Press the Spacebar while standing 2. Observe player movement</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The player should jump and land smoothly</a:t>
                      </a:r>
                    </a:p>
                  </a:txBody>
                  <a:tcPr marL="63746" marR="63746" marT="31873" marB="31873"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marL="63746" marR="63746" marT="31873" marB="31873" anchor="ctr"/>
                </a:tc>
                <a:extLst>
                  <a:ext uri="{0D108BD9-81ED-4DB2-BD59-A6C34878D82A}">
                    <a16:rowId xmlns:a16="http://schemas.microsoft.com/office/drawing/2014/main" val="2951246970"/>
                  </a:ext>
                </a:extLst>
              </a:tr>
              <a:tr h="1504822">
                <a:tc>
                  <a:txBody>
                    <a:bodyPr/>
                    <a:lstStyle/>
                    <a:p>
                      <a:pPr marL="0" algn="l" defTabSz="914400" rtl="0" eaLnBrk="1" latinLnBrk="0" hangingPunct="1"/>
                      <a:r>
                        <a:rPr lang="en-IN" sz="2400" kern="1200" dirty="0">
                          <a:solidFill>
                            <a:schemeClr val="tx1"/>
                          </a:solidFill>
                          <a:latin typeface="Times New Roman"/>
                          <a:ea typeface="+mn-lt"/>
                          <a:cs typeface="+mn-lt"/>
                        </a:rPr>
                        <a:t>TC_04</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Ensure player cannot jump infinitely (double-jump prevention)</a:t>
                      </a:r>
                    </a:p>
                  </a:txBody>
                  <a:tcPr marL="63746" marR="63746" marT="31873" marB="31873" anchor="ctr"/>
                </a:tc>
                <a:tc>
                  <a:txBody>
                    <a:bodyPr/>
                    <a:lstStyle/>
                    <a:p>
                      <a:pPr marL="0" algn="l" defTabSz="914400" rtl="0" eaLnBrk="1" latinLnBrk="0" hangingPunct="1"/>
                      <a:r>
                        <a:rPr lang="en-US" sz="2400" kern="1200">
                          <a:solidFill>
                            <a:schemeClr val="tx1"/>
                          </a:solidFill>
                          <a:latin typeface="Times New Roman"/>
                          <a:ea typeface="+mn-lt"/>
                          <a:cs typeface="+mn-lt"/>
                        </a:rPr>
                        <a:t>1. Press the Spacebar twice quickly 2. Observe player behavior</a:t>
                      </a:r>
                    </a:p>
                  </a:txBody>
                  <a:tcPr marL="63746" marR="63746" marT="31873" marB="31873" anchor="ctr"/>
                </a:tc>
                <a:tc>
                  <a:txBody>
                    <a:bodyPr/>
                    <a:lstStyle/>
                    <a:p>
                      <a:pPr marL="0" algn="l" defTabSz="914400" rtl="0" eaLnBrk="1" latinLnBrk="0" hangingPunct="1"/>
                      <a:r>
                        <a:rPr lang="en-US" sz="2400" kern="1200" dirty="0">
                          <a:solidFill>
                            <a:schemeClr val="tx1"/>
                          </a:solidFill>
                          <a:latin typeface="Times New Roman"/>
                          <a:ea typeface="+mn-lt"/>
                          <a:cs typeface="+mn-lt"/>
                        </a:rPr>
                        <a:t>The player should not perform a second jump mid-air</a:t>
                      </a:r>
                    </a:p>
                  </a:txBody>
                  <a:tcPr marL="63746" marR="63746" marT="31873" marB="31873"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marL="63746" marR="63746" marT="31873" marB="31873" anchor="ctr"/>
                </a:tc>
                <a:extLst>
                  <a:ext uri="{0D108BD9-81ED-4DB2-BD59-A6C34878D82A}">
                    <a16:rowId xmlns:a16="http://schemas.microsoft.com/office/drawing/2014/main" val="3170593586"/>
                  </a:ext>
                </a:extLst>
              </a:tr>
            </a:tbl>
          </a:graphicData>
        </a:graphic>
      </p:graphicFrame>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233008" y="898526"/>
            <a:ext cx="15612799" cy="67710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400" b="1" dirty="0">
                <a:solidFill>
                  <a:srgbClr val="EEC4EC"/>
                </a:solidFill>
                <a:latin typeface="Garet Bold"/>
              </a:rPr>
              <a:t>6.2 TEST CASES:</a:t>
            </a:r>
          </a:p>
        </p:txBody>
      </p:sp>
      <p:grpSp>
        <p:nvGrpSpPr>
          <p:cNvPr id="20" name="Group 19"/>
          <p:cNvGrpSpPr/>
          <p:nvPr/>
        </p:nvGrpSpPr>
        <p:grpSpPr>
          <a:xfrm>
            <a:off x="13589330" y="375423"/>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5029959" y="667681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8"/>
            <a:stretch>
              <a:fillRect/>
            </a:stretch>
          </a:blipFill>
        </p:spPr>
      </p:sp>
    </p:spTree>
    <p:extLst>
      <p:ext uri="{BB962C8B-B14F-4D97-AF65-F5344CB8AC3E}">
        <p14:creationId xmlns:p14="http://schemas.microsoft.com/office/powerpoint/2010/main" val="26003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1295396" y="1628475"/>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2. Door Interaction</a:t>
            </a:r>
          </a:p>
        </p:txBody>
      </p:sp>
      <p:graphicFrame>
        <p:nvGraphicFramePr>
          <p:cNvPr id="2" name="Table 1"/>
          <p:cNvGraphicFramePr>
            <a:graphicFrameLocks noGrp="1"/>
          </p:cNvGraphicFramePr>
          <p:nvPr>
            <p:extLst>
              <p:ext uri="{D42A27DB-BD31-4B8C-83A1-F6EECF244321}">
                <p14:modId xmlns:p14="http://schemas.microsoft.com/office/powerpoint/2010/main" val="3930615111"/>
              </p:ext>
            </p:extLst>
          </p:nvPr>
        </p:nvGraphicFramePr>
        <p:xfrm>
          <a:off x="1295396" y="2469706"/>
          <a:ext cx="15114206" cy="6223285"/>
        </p:xfrm>
        <a:graphic>
          <a:graphicData uri="http://schemas.openxmlformats.org/drawingml/2006/table">
            <a:tbl>
              <a:tblPr>
                <a:tableStyleId>{775DCB02-9BB8-47FD-8907-85C794F793BA}</a:tableStyleId>
              </a:tblPr>
              <a:tblGrid>
                <a:gridCol w="3039978">
                  <a:extLst>
                    <a:ext uri="{9D8B030D-6E8A-4147-A177-3AD203B41FA5}">
                      <a16:colId xmlns:a16="http://schemas.microsoft.com/office/drawing/2014/main" val="3914127693"/>
                    </a:ext>
                  </a:extLst>
                </a:gridCol>
                <a:gridCol w="3005702">
                  <a:extLst>
                    <a:ext uri="{9D8B030D-6E8A-4147-A177-3AD203B41FA5}">
                      <a16:colId xmlns:a16="http://schemas.microsoft.com/office/drawing/2014/main" val="4107615300"/>
                    </a:ext>
                  </a:extLst>
                </a:gridCol>
                <a:gridCol w="3022842">
                  <a:extLst>
                    <a:ext uri="{9D8B030D-6E8A-4147-A177-3AD203B41FA5}">
                      <a16:colId xmlns:a16="http://schemas.microsoft.com/office/drawing/2014/main" val="1252956009"/>
                    </a:ext>
                  </a:extLst>
                </a:gridCol>
                <a:gridCol w="3022842">
                  <a:extLst>
                    <a:ext uri="{9D8B030D-6E8A-4147-A177-3AD203B41FA5}">
                      <a16:colId xmlns:a16="http://schemas.microsoft.com/office/drawing/2014/main" val="3110522769"/>
                    </a:ext>
                  </a:extLst>
                </a:gridCol>
                <a:gridCol w="3022842">
                  <a:extLst>
                    <a:ext uri="{9D8B030D-6E8A-4147-A177-3AD203B41FA5}">
                      <a16:colId xmlns:a16="http://schemas.microsoft.com/office/drawing/2014/main" val="3859078716"/>
                    </a:ext>
                  </a:extLst>
                </a:gridCol>
              </a:tblGrid>
              <a:tr h="1125565">
                <a:tc>
                  <a:txBody>
                    <a:bodyPr/>
                    <a:lstStyle/>
                    <a:p>
                      <a:pPr marL="0" algn="l" defTabSz="914400" rtl="0" eaLnBrk="1" latinLnBrk="0" hangingPunct="1"/>
                      <a:r>
                        <a:rPr lang="en-IN" sz="2800" b="1" kern="1200" dirty="0">
                          <a:solidFill>
                            <a:schemeClr val="tx1"/>
                          </a:solidFill>
                          <a:latin typeface="Times New Roman"/>
                          <a:ea typeface="+mn-lt"/>
                          <a:cs typeface="+mn-lt"/>
                        </a:rPr>
                        <a:t>TC ID</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Case Description</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Steps</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Expected Result</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Status</a:t>
                      </a:r>
                    </a:p>
                  </a:txBody>
                  <a:tcPr marL="63746" marR="63746" marT="31873" marB="31873" anchor="ctr"/>
                </a:tc>
                <a:extLst>
                  <a:ext uri="{0D108BD9-81ED-4DB2-BD59-A6C34878D82A}">
                    <a16:rowId xmlns:a16="http://schemas.microsoft.com/office/drawing/2014/main" val="4272462012"/>
                  </a:ext>
                </a:extLst>
              </a:tr>
              <a:tr h="1404306">
                <a:tc>
                  <a:txBody>
                    <a:bodyPr/>
                    <a:lstStyle/>
                    <a:p>
                      <a:pPr marL="0" algn="l" defTabSz="914400" rtl="0" eaLnBrk="1" latinLnBrk="0" hangingPunct="1"/>
                      <a:r>
                        <a:rPr lang="en-IN" sz="2400" kern="1200" dirty="0">
                          <a:solidFill>
                            <a:schemeClr val="tx1"/>
                          </a:solidFill>
                          <a:latin typeface="Times New Roman"/>
                          <a:ea typeface="+mn-lt"/>
                          <a:cs typeface="+mn-lt"/>
                        </a:rPr>
                        <a:t>TC_05</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Verify door opens when pressing "E"</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Approach a door 2. Press "E"</a:t>
                      </a:r>
                    </a:p>
                  </a:txBody>
                  <a:tcPr anchor="ctr"/>
                </a:tc>
                <a:tc>
                  <a:txBody>
                    <a:bodyPr/>
                    <a:lstStyle/>
                    <a:p>
                      <a:pPr marL="0" algn="l" defTabSz="914400" rtl="0" eaLnBrk="1" latinLnBrk="0" hangingPunct="1"/>
                      <a:r>
                        <a:rPr lang="en-IN" sz="2400" kern="1200">
                          <a:solidFill>
                            <a:schemeClr val="tx1"/>
                          </a:solidFill>
                          <a:latin typeface="Times New Roman"/>
                          <a:ea typeface="+mn-lt"/>
                          <a:cs typeface="+mn-lt"/>
                        </a:rPr>
                        <a:t>The door opens smoothly</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870816068"/>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TC_06</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Verify door closes when pressing "E" again</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Open the door 2. Press "E" again</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The door closes properly</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204179767"/>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TC_07</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Check if door interaction works after teleporting</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Teleport to a new location 2. Try opening/closing a door</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Doors should still be </a:t>
                      </a:r>
                      <a:r>
                        <a:rPr lang="en-US" sz="2400" kern="1200" dirty="0" err="1">
                          <a:solidFill>
                            <a:schemeClr val="tx1"/>
                          </a:solidFill>
                          <a:latin typeface="Times New Roman"/>
                          <a:ea typeface="+mn-lt"/>
                          <a:cs typeface="+mn-lt"/>
                        </a:rPr>
                        <a:t>interactable</a:t>
                      </a:r>
                      <a:endParaRPr lang="en-US" sz="2400" kern="1200" dirty="0">
                        <a:solidFill>
                          <a:schemeClr val="tx1"/>
                        </a:solidFill>
                        <a:latin typeface="Times New Roman"/>
                        <a:ea typeface="+mn-lt"/>
                        <a:cs typeface="+mn-lt"/>
                      </a:endParaRP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2951246970"/>
                  </a:ext>
                </a:extLst>
              </a:tr>
            </a:tbl>
          </a:graphicData>
        </a:graphic>
      </p:graphicFrame>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233008" y="898526"/>
            <a:ext cx="15612799" cy="67710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400" b="1" dirty="0">
                <a:solidFill>
                  <a:srgbClr val="EEC4EC"/>
                </a:solidFill>
                <a:latin typeface="Garet Bold"/>
              </a:rPr>
              <a:t>6.2 TEST CASES:</a:t>
            </a:r>
          </a:p>
        </p:txBody>
      </p:sp>
      <p:grpSp>
        <p:nvGrpSpPr>
          <p:cNvPr id="20" name="Group 19"/>
          <p:cNvGrpSpPr/>
          <p:nvPr/>
        </p:nvGrpSpPr>
        <p:grpSpPr>
          <a:xfrm>
            <a:off x="13910947" y="377298"/>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4801359" y="6928814"/>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681164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8287996" cy="10286998"/>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01823" y="2291190"/>
            <a:ext cx="14760376" cy="6565900"/>
          </a:xfrm>
          <a:prstGeom prst="rect">
            <a:avLst/>
          </a:prstGeom>
        </p:spPr>
        <p:txBody>
          <a:bodyPr wrap="square" lIns="0" tIns="0" rIns="0" bIns="0" rtlCol="0" anchor="t">
            <a:spAutoFit/>
          </a:bodyPr>
          <a:lstStyle/>
          <a:p>
            <a:r>
              <a:rPr lang="en-US" sz="4400" b="1" dirty="0">
                <a:solidFill>
                  <a:srgbClr val="EEC4EC"/>
                </a:solidFill>
                <a:latin typeface="Garet Bold"/>
              </a:rPr>
              <a:t>1. Blender </a:t>
            </a:r>
          </a:p>
          <a:p>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Blender is an open-source 3D modeling tool used for creating and designing the campus environment, including:</a:t>
            </a:r>
          </a:p>
          <a:p>
            <a:endParaRPr lang="en-US" sz="3600" dirty="0">
              <a:solidFill>
                <a:schemeClr val="bg2"/>
              </a:solidFill>
              <a:latin typeface="Times New Roman"/>
              <a:ea typeface="+mn-lt"/>
              <a:cs typeface="+mn-lt"/>
            </a:endParaRPr>
          </a:p>
          <a:p>
            <a:pPr marL="457200" indent="-457200">
              <a:buFont typeface="Wingdings" panose="05000000000000000000" pitchFamily="2" charset="2"/>
              <a:buChar char="Ø"/>
            </a:pPr>
            <a:r>
              <a:rPr lang="en-US" sz="3600" dirty="0">
                <a:solidFill>
                  <a:schemeClr val="bg2"/>
                </a:solidFill>
                <a:latin typeface="Times New Roman"/>
                <a:ea typeface="+mn-lt"/>
                <a:cs typeface="+mn-lt"/>
              </a:rPr>
              <a:t>Buildings and Infrastructure: Constructing classrooms, labs, staffrooms, and the auditorium in a realistic 3D format.</a:t>
            </a:r>
          </a:p>
          <a:p>
            <a:pPr marL="457200" indent="-457200">
              <a:buFont typeface="Wingdings" panose="05000000000000000000" pitchFamily="2" charset="2"/>
              <a:buChar char="Ø"/>
            </a:pPr>
            <a:r>
              <a:rPr lang="en-US" sz="3600" dirty="0">
                <a:solidFill>
                  <a:schemeClr val="bg2"/>
                </a:solidFill>
                <a:latin typeface="Times New Roman"/>
                <a:ea typeface="+mn-lt"/>
                <a:cs typeface="+mn-lt"/>
              </a:rPr>
              <a:t>Object Modeling: Designing desks, chairs, computers, whiteboards, and other elements to add detail to the environment.</a:t>
            </a:r>
          </a:p>
          <a:p>
            <a:pPr marL="457200" indent="-457200">
              <a:buFont typeface="Wingdings" panose="05000000000000000000" pitchFamily="2" charset="2"/>
              <a:buChar char="Ø"/>
            </a:pPr>
            <a:r>
              <a:rPr lang="en-US" sz="3600" dirty="0">
                <a:solidFill>
                  <a:schemeClr val="bg2"/>
                </a:solidFill>
                <a:latin typeface="Times New Roman"/>
                <a:ea typeface="+mn-lt"/>
                <a:cs typeface="+mn-lt"/>
              </a:rPr>
              <a:t>Optimization: Ensuring models are lightweight and efficient to maintain smooth performance within Unity.</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337598" y="763602"/>
            <a:ext cx="15612799" cy="877163"/>
          </a:xfrm>
          <a:prstGeom prst="rect">
            <a:avLst/>
          </a:prstGeom>
        </p:spPr>
        <p:txBody>
          <a:bodyPr wrap="square" lIns="0" tIns="0" rIns="0" bIns="0" rtlCol="0" anchor="t">
            <a:spAutoFit/>
          </a:bodyPr>
          <a:lstStyle/>
          <a:p>
            <a:r>
              <a:rPr lang="en-IN" sz="5700" b="1" dirty="0">
                <a:solidFill>
                  <a:srgbClr val="F6E0F5"/>
                </a:solidFill>
                <a:latin typeface="Garet Bold"/>
              </a:rPr>
              <a:t>2.INTRODUCTION TO TOOLS </a:t>
            </a:r>
            <a:endParaRPr lang="en-US" sz="5700" b="1" dirty="0">
              <a:solidFill>
                <a:srgbClr val="F6E0F5"/>
              </a:solidFill>
              <a:latin typeface="Garet Bold"/>
              <a:sym typeface="Garet Bold"/>
            </a:endParaRPr>
          </a:p>
        </p:txBody>
      </p:sp>
      <p:grpSp>
        <p:nvGrpSpPr>
          <p:cNvPr id="10" name="Group 9"/>
          <p:cNvGrpSpPr/>
          <p:nvPr/>
        </p:nvGrpSpPr>
        <p:grpSpPr>
          <a:xfrm>
            <a:off x="14266905" y="294904"/>
            <a:ext cx="3394319" cy="1251177"/>
            <a:chOff x="15143204" y="-185171"/>
            <a:chExt cx="3394319" cy="1251177"/>
          </a:xfrm>
        </p:grpSpPr>
        <p:sp>
          <p:nvSpPr>
            <p:cNvPr id="14"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15" name="Group 14"/>
            <p:cNvGrpSpPr/>
            <p:nvPr/>
          </p:nvGrpSpPr>
          <p:grpSpPr>
            <a:xfrm>
              <a:off x="15544800" y="300076"/>
              <a:ext cx="2992723" cy="729481"/>
              <a:chOff x="1533054" y="1320942"/>
              <a:chExt cx="2435176" cy="608841"/>
            </a:xfrm>
          </p:grpSpPr>
          <p:grpSp>
            <p:nvGrpSpPr>
              <p:cNvPr id="16" name="Group 3"/>
              <p:cNvGrpSpPr/>
              <p:nvPr/>
            </p:nvGrpSpPr>
            <p:grpSpPr>
              <a:xfrm>
                <a:off x="1533054" y="1320942"/>
                <a:ext cx="2435176" cy="608841"/>
                <a:chOff x="-16215" y="0"/>
                <a:chExt cx="1625474" cy="406400"/>
              </a:xfrm>
            </p:grpSpPr>
            <p:sp>
              <p:nvSpPr>
                <p:cNvPr id="18"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19"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17"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1295396" y="1628475"/>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3. Teleportation Functionality</a:t>
            </a:r>
          </a:p>
        </p:txBody>
      </p:sp>
      <p:graphicFrame>
        <p:nvGraphicFramePr>
          <p:cNvPr id="2" name="Table 1"/>
          <p:cNvGraphicFramePr>
            <a:graphicFrameLocks noGrp="1"/>
          </p:cNvGraphicFramePr>
          <p:nvPr>
            <p:extLst>
              <p:ext uri="{D42A27DB-BD31-4B8C-83A1-F6EECF244321}">
                <p14:modId xmlns:p14="http://schemas.microsoft.com/office/powerpoint/2010/main" val="1950414841"/>
              </p:ext>
            </p:extLst>
          </p:nvPr>
        </p:nvGraphicFramePr>
        <p:xfrm>
          <a:off x="1295396" y="2469706"/>
          <a:ext cx="15114206" cy="6223285"/>
        </p:xfrm>
        <a:graphic>
          <a:graphicData uri="http://schemas.openxmlformats.org/drawingml/2006/table">
            <a:tbl>
              <a:tblPr>
                <a:tableStyleId>{775DCB02-9BB8-47FD-8907-85C794F793BA}</a:tableStyleId>
              </a:tblPr>
              <a:tblGrid>
                <a:gridCol w="3039978">
                  <a:extLst>
                    <a:ext uri="{9D8B030D-6E8A-4147-A177-3AD203B41FA5}">
                      <a16:colId xmlns:a16="http://schemas.microsoft.com/office/drawing/2014/main" val="3914127693"/>
                    </a:ext>
                  </a:extLst>
                </a:gridCol>
                <a:gridCol w="3005702">
                  <a:extLst>
                    <a:ext uri="{9D8B030D-6E8A-4147-A177-3AD203B41FA5}">
                      <a16:colId xmlns:a16="http://schemas.microsoft.com/office/drawing/2014/main" val="4107615300"/>
                    </a:ext>
                  </a:extLst>
                </a:gridCol>
                <a:gridCol w="3022842">
                  <a:extLst>
                    <a:ext uri="{9D8B030D-6E8A-4147-A177-3AD203B41FA5}">
                      <a16:colId xmlns:a16="http://schemas.microsoft.com/office/drawing/2014/main" val="1252956009"/>
                    </a:ext>
                  </a:extLst>
                </a:gridCol>
                <a:gridCol w="3022842">
                  <a:extLst>
                    <a:ext uri="{9D8B030D-6E8A-4147-A177-3AD203B41FA5}">
                      <a16:colId xmlns:a16="http://schemas.microsoft.com/office/drawing/2014/main" val="3110522769"/>
                    </a:ext>
                  </a:extLst>
                </a:gridCol>
                <a:gridCol w="3022842">
                  <a:extLst>
                    <a:ext uri="{9D8B030D-6E8A-4147-A177-3AD203B41FA5}">
                      <a16:colId xmlns:a16="http://schemas.microsoft.com/office/drawing/2014/main" val="3859078716"/>
                    </a:ext>
                  </a:extLst>
                </a:gridCol>
              </a:tblGrid>
              <a:tr h="1125565">
                <a:tc>
                  <a:txBody>
                    <a:bodyPr/>
                    <a:lstStyle/>
                    <a:p>
                      <a:pPr marL="0" algn="l" defTabSz="914400" rtl="0" eaLnBrk="1" latinLnBrk="0" hangingPunct="1"/>
                      <a:r>
                        <a:rPr lang="en-IN" sz="2800" b="1" kern="1200" dirty="0">
                          <a:solidFill>
                            <a:schemeClr val="tx1"/>
                          </a:solidFill>
                          <a:latin typeface="Times New Roman"/>
                          <a:ea typeface="+mn-lt"/>
                          <a:cs typeface="+mn-lt"/>
                        </a:rPr>
                        <a:t>TC ID</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Case Description</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Steps</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Expected Result</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Status</a:t>
                      </a:r>
                    </a:p>
                  </a:txBody>
                  <a:tcPr marL="63746" marR="63746" marT="31873" marB="31873" anchor="ctr"/>
                </a:tc>
                <a:extLst>
                  <a:ext uri="{0D108BD9-81ED-4DB2-BD59-A6C34878D82A}">
                    <a16:rowId xmlns:a16="http://schemas.microsoft.com/office/drawing/2014/main" val="4272462012"/>
                  </a:ext>
                </a:extLst>
              </a:tr>
              <a:tr h="1404306">
                <a:tc>
                  <a:txBody>
                    <a:bodyPr/>
                    <a:lstStyle/>
                    <a:p>
                      <a:pPr marL="0" algn="l" defTabSz="914400" rtl="0" eaLnBrk="1" latinLnBrk="0" hangingPunct="1"/>
                      <a:r>
                        <a:rPr lang="en-IN" sz="2400" kern="1200" dirty="0">
                          <a:solidFill>
                            <a:schemeClr val="tx1"/>
                          </a:solidFill>
                          <a:latin typeface="Times New Roman"/>
                          <a:ea typeface="+mn-lt"/>
                          <a:cs typeface="+mn-lt"/>
                        </a:rPr>
                        <a:t>TC_08</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Verify teleport button takes the player to the selected location</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Open Teleport Menu 2. Select a location 3. Click "Teleport"</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The player is moved to the correct location</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870816068"/>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TC_09</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Check if canceling teleportation returns to the game</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Open Teleport Menu 2. Click "Cancel"</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The player remains in the current location</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204179767"/>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TC_010</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Ensure "Exit Tour" button returns to the start screen</a:t>
                      </a:r>
                    </a:p>
                  </a:txBody>
                  <a:tcPr anchor="ctr"/>
                </a:tc>
                <a:tc>
                  <a:txBody>
                    <a:bodyPr/>
                    <a:lstStyle/>
                    <a:p>
                      <a:pPr marL="0" algn="l" defTabSz="914400" rtl="0" eaLnBrk="1" latinLnBrk="0" hangingPunct="1"/>
                      <a:r>
                        <a:rPr lang="sv-SE" sz="2400" kern="1200" dirty="0">
                          <a:solidFill>
                            <a:schemeClr val="tx1"/>
                          </a:solidFill>
                          <a:latin typeface="Times New Roman"/>
                          <a:ea typeface="+mn-lt"/>
                          <a:cs typeface="+mn-lt"/>
                        </a:rPr>
                        <a:t>1. Open Teleport Menu 2. Click "Exit Tour"</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The game returns to the Start Screen</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2951246970"/>
                  </a:ext>
                </a:extLst>
              </a:tr>
            </a:tbl>
          </a:graphicData>
        </a:graphic>
      </p:graphicFrame>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233008" y="898526"/>
            <a:ext cx="15612799" cy="67710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400" b="1" dirty="0">
                <a:solidFill>
                  <a:srgbClr val="EEC4EC"/>
                </a:solidFill>
                <a:latin typeface="Garet Bold"/>
              </a:rPr>
              <a:t>6.2 TEST CASES:</a:t>
            </a:r>
          </a:p>
        </p:txBody>
      </p:sp>
      <p:grpSp>
        <p:nvGrpSpPr>
          <p:cNvPr id="20" name="Group 19"/>
          <p:cNvGrpSpPr/>
          <p:nvPr/>
        </p:nvGrpSpPr>
        <p:grpSpPr>
          <a:xfrm>
            <a:off x="13846245" y="243259"/>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4173510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1295396" y="1628475"/>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4. Sound Settings</a:t>
            </a:r>
          </a:p>
        </p:txBody>
      </p:sp>
      <p:graphicFrame>
        <p:nvGraphicFramePr>
          <p:cNvPr id="2" name="Table 1"/>
          <p:cNvGraphicFramePr>
            <a:graphicFrameLocks noGrp="1"/>
          </p:cNvGraphicFramePr>
          <p:nvPr>
            <p:extLst>
              <p:ext uri="{D42A27DB-BD31-4B8C-83A1-F6EECF244321}">
                <p14:modId xmlns:p14="http://schemas.microsoft.com/office/powerpoint/2010/main" val="2053064217"/>
              </p:ext>
            </p:extLst>
          </p:nvPr>
        </p:nvGraphicFramePr>
        <p:xfrm>
          <a:off x="1295396" y="2469706"/>
          <a:ext cx="15114206" cy="6446992"/>
        </p:xfrm>
        <a:graphic>
          <a:graphicData uri="http://schemas.openxmlformats.org/drawingml/2006/table">
            <a:tbl>
              <a:tblPr>
                <a:tableStyleId>{775DCB02-9BB8-47FD-8907-85C794F793BA}</a:tableStyleId>
              </a:tblPr>
              <a:tblGrid>
                <a:gridCol w="3039978">
                  <a:extLst>
                    <a:ext uri="{9D8B030D-6E8A-4147-A177-3AD203B41FA5}">
                      <a16:colId xmlns:a16="http://schemas.microsoft.com/office/drawing/2014/main" val="3914127693"/>
                    </a:ext>
                  </a:extLst>
                </a:gridCol>
                <a:gridCol w="3005702">
                  <a:extLst>
                    <a:ext uri="{9D8B030D-6E8A-4147-A177-3AD203B41FA5}">
                      <a16:colId xmlns:a16="http://schemas.microsoft.com/office/drawing/2014/main" val="4107615300"/>
                    </a:ext>
                  </a:extLst>
                </a:gridCol>
                <a:gridCol w="3022842">
                  <a:extLst>
                    <a:ext uri="{9D8B030D-6E8A-4147-A177-3AD203B41FA5}">
                      <a16:colId xmlns:a16="http://schemas.microsoft.com/office/drawing/2014/main" val="1252956009"/>
                    </a:ext>
                  </a:extLst>
                </a:gridCol>
                <a:gridCol w="3022842">
                  <a:extLst>
                    <a:ext uri="{9D8B030D-6E8A-4147-A177-3AD203B41FA5}">
                      <a16:colId xmlns:a16="http://schemas.microsoft.com/office/drawing/2014/main" val="3110522769"/>
                    </a:ext>
                  </a:extLst>
                </a:gridCol>
                <a:gridCol w="3022842">
                  <a:extLst>
                    <a:ext uri="{9D8B030D-6E8A-4147-A177-3AD203B41FA5}">
                      <a16:colId xmlns:a16="http://schemas.microsoft.com/office/drawing/2014/main" val="3859078716"/>
                    </a:ext>
                  </a:extLst>
                </a:gridCol>
              </a:tblGrid>
              <a:tr h="1125565">
                <a:tc>
                  <a:txBody>
                    <a:bodyPr/>
                    <a:lstStyle/>
                    <a:p>
                      <a:pPr marL="0" algn="l" defTabSz="914400" rtl="0" eaLnBrk="1" latinLnBrk="0" hangingPunct="1"/>
                      <a:r>
                        <a:rPr lang="en-IN" sz="2800" b="1" kern="1200" dirty="0">
                          <a:solidFill>
                            <a:schemeClr val="tx1"/>
                          </a:solidFill>
                          <a:latin typeface="Times New Roman"/>
                          <a:ea typeface="+mn-lt"/>
                          <a:cs typeface="+mn-lt"/>
                        </a:rPr>
                        <a:t>TC ID</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Case Description</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Steps</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Expected Result</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Status</a:t>
                      </a:r>
                    </a:p>
                  </a:txBody>
                  <a:tcPr marL="63746" marR="63746" marT="31873" marB="31873" anchor="ctr"/>
                </a:tc>
                <a:extLst>
                  <a:ext uri="{0D108BD9-81ED-4DB2-BD59-A6C34878D82A}">
                    <a16:rowId xmlns:a16="http://schemas.microsoft.com/office/drawing/2014/main" val="4272462012"/>
                  </a:ext>
                </a:extLst>
              </a:tr>
              <a:tr h="1404306">
                <a:tc>
                  <a:txBody>
                    <a:bodyPr/>
                    <a:lstStyle/>
                    <a:p>
                      <a:pPr marL="0" algn="l" defTabSz="914400" rtl="0" eaLnBrk="1" latinLnBrk="0" hangingPunct="1"/>
                      <a:r>
                        <a:rPr lang="en-IN" sz="2400" kern="1200" dirty="0">
                          <a:solidFill>
                            <a:schemeClr val="tx1"/>
                          </a:solidFill>
                          <a:latin typeface="Times New Roman"/>
                          <a:ea typeface="+mn-lt"/>
                          <a:cs typeface="+mn-lt"/>
                        </a:rPr>
                        <a:t>TC_11</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Verify enabling/disabling footsteps sound</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1. Open Sound Settings 2. Toggle footsteps ON/OFF 3. Click "Apply"</a:t>
                      </a:r>
                    </a:p>
                  </a:txBody>
                  <a:tcPr anchor="ctr"/>
                </a:tc>
                <a:tc>
                  <a:txBody>
                    <a:bodyPr/>
                    <a:lstStyle/>
                    <a:p>
                      <a:pPr marL="0" algn="l" defTabSz="914400" rtl="0" eaLnBrk="1" latinLnBrk="0" hangingPunct="1"/>
                      <a:r>
                        <a:rPr lang="en-IN" sz="2400" kern="1200">
                          <a:solidFill>
                            <a:schemeClr val="tx1"/>
                          </a:solidFill>
                          <a:latin typeface="Times New Roman"/>
                          <a:ea typeface="+mn-lt"/>
                          <a:cs typeface="+mn-lt"/>
                        </a:rPr>
                        <a:t>Footsteps sound changes accordingly</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870816068"/>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TC_12</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Check if background music volume adjusts correctly</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Open Sound Settings 2. Adjust background music volume 3. Click "Apply"</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Background music volume is updated</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204179767"/>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TC_13</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Validate "Cancel" button discards changes</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1. Open Sound Settings 2. Change volume 3. Click "Cancel"</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Changes are not applied</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2951246970"/>
                  </a:ext>
                </a:extLst>
              </a:tr>
            </a:tbl>
          </a:graphicData>
        </a:graphic>
      </p:graphicFrame>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233008" y="898526"/>
            <a:ext cx="15612799" cy="67710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400" b="1" dirty="0">
                <a:solidFill>
                  <a:srgbClr val="EEC4EC"/>
                </a:solidFill>
                <a:latin typeface="Garet Bold"/>
              </a:rPr>
              <a:t>6.2 TEST CASES:</a:t>
            </a:r>
          </a:p>
        </p:txBody>
      </p:sp>
      <p:grpSp>
        <p:nvGrpSpPr>
          <p:cNvPr id="20" name="Group 19"/>
          <p:cNvGrpSpPr/>
          <p:nvPr/>
        </p:nvGrpSpPr>
        <p:grpSpPr>
          <a:xfrm>
            <a:off x="13560863" y="324457"/>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596930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12" name="TextBox 12"/>
          <p:cNvSpPr txBox="1"/>
          <p:nvPr/>
        </p:nvSpPr>
        <p:spPr>
          <a:xfrm>
            <a:off x="1295396" y="1628475"/>
            <a:ext cx="15612799" cy="677108"/>
          </a:xfrm>
          <a:prstGeom prst="rect">
            <a:avLst/>
          </a:prstGeom>
        </p:spPr>
        <p:txBody>
          <a:bodyPr wrap="square" lIns="0" tIns="0" rIns="0" bIns="0" rtlCol="0" anchor="t">
            <a:spAutoFit/>
          </a:bodyPr>
          <a:lstStyle/>
          <a:p>
            <a:r>
              <a:rPr lang="en-IN" sz="4400" b="1" dirty="0">
                <a:solidFill>
                  <a:schemeClr val="bg2"/>
                </a:solidFill>
                <a:latin typeface="Garet Bold" panose="020B0604020202020204" charset="0"/>
                <a:ea typeface="+mn-lt"/>
                <a:cs typeface="Times New Roman" panose="02020603050405020304" pitchFamily="18" charset="0"/>
              </a:rPr>
              <a:t>5. General Functional Testing</a:t>
            </a:r>
          </a:p>
        </p:txBody>
      </p:sp>
      <p:graphicFrame>
        <p:nvGraphicFramePr>
          <p:cNvPr id="2" name="Table 1"/>
          <p:cNvGraphicFramePr>
            <a:graphicFrameLocks noGrp="1"/>
          </p:cNvGraphicFramePr>
          <p:nvPr>
            <p:extLst>
              <p:ext uri="{D42A27DB-BD31-4B8C-83A1-F6EECF244321}">
                <p14:modId xmlns:p14="http://schemas.microsoft.com/office/powerpoint/2010/main" val="1761352952"/>
              </p:ext>
            </p:extLst>
          </p:nvPr>
        </p:nvGraphicFramePr>
        <p:xfrm>
          <a:off x="1295396" y="2469706"/>
          <a:ext cx="15114206" cy="6223285"/>
        </p:xfrm>
        <a:graphic>
          <a:graphicData uri="http://schemas.openxmlformats.org/drawingml/2006/table">
            <a:tbl>
              <a:tblPr>
                <a:tableStyleId>{775DCB02-9BB8-47FD-8907-85C794F793BA}</a:tableStyleId>
              </a:tblPr>
              <a:tblGrid>
                <a:gridCol w="3039978">
                  <a:extLst>
                    <a:ext uri="{9D8B030D-6E8A-4147-A177-3AD203B41FA5}">
                      <a16:colId xmlns:a16="http://schemas.microsoft.com/office/drawing/2014/main" val="3914127693"/>
                    </a:ext>
                  </a:extLst>
                </a:gridCol>
                <a:gridCol w="3005702">
                  <a:extLst>
                    <a:ext uri="{9D8B030D-6E8A-4147-A177-3AD203B41FA5}">
                      <a16:colId xmlns:a16="http://schemas.microsoft.com/office/drawing/2014/main" val="4107615300"/>
                    </a:ext>
                  </a:extLst>
                </a:gridCol>
                <a:gridCol w="3022842">
                  <a:extLst>
                    <a:ext uri="{9D8B030D-6E8A-4147-A177-3AD203B41FA5}">
                      <a16:colId xmlns:a16="http://schemas.microsoft.com/office/drawing/2014/main" val="1252956009"/>
                    </a:ext>
                  </a:extLst>
                </a:gridCol>
                <a:gridCol w="3022842">
                  <a:extLst>
                    <a:ext uri="{9D8B030D-6E8A-4147-A177-3AD203B41FA5}">
                      <a16:colId xmlns:a16="http://schemas.microsoft.com/office/drawing/2014/main" val="3110522769"/>
                    </a:ext>
                  </a:extLst>
                </a:gridCol>
                <a:gridCol w="3022842">
                  <a:extLst>
                    <a:ext uri="{9D8B030D-6E8A-4147-A177-3AD203B41FA5}">
                      <a16:colId xmlns:a16="http://schemas.microsoft.com/office/drawing/2014/main" val="3859078716"/>
                    </a:ext>
                  </a:extLst>
                </a:gridCol>
              </a:tblGrid>
              <a:tr h="1125565">
                <a:tc>
                  <a:txBody>
                    <a:bodyPr/>
                    <a:lstStyle/>
                    <a:p>
                      <a:pPr marL="0" algn="l" defTabSz="914400" rtl="0" eaLnBrk="1" latinLnBrk="0" hangingPunct="1"/>
                      <a:r>
                        <a:rPr lang="en-IN" sz="2800" b="1" kern="1200" dirty="0">
                          <a:solidFill>
                            <a:schemeClr val="tx1"/>
                          </a:solidFill>
                          <a:latin typeface="Times New Roman"/>
                          <a:ea typeface="+mn-lt"/>
                          <a:cs typeface="+mn-lt"/>
                        </a:rPr>
                        <a:t>TC ID</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Case Description</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Test Steps</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Expected Result</a:t>
                      </a:r>
                    </a:p>
                  </a:txBody>
                  <a:tcPr marL="63746" marR="63746" marT="31873" marB="31873" anchor="ctr"/>
                </a:tc>
                <a:tc>
                  <a:txBody>
                    <a:bodyPr/>
                    <a:lstStyle/>
                    <a:p>
                      <a:pPr marL="0" algn="l" defTabSz="914400" rtl="0" eaLnBrk="1" latinLnBrk="0" hangingPunct="1"/>
                      <a:r>
                        <a:rPr lang="en-IN" sz="2800" b="1" kern="1200" dirty="0">
                          <a:solidFill>
                            <a:schemeClr val="tx1"/>
                          </a:solidFill>
                          <a:latin typeface="Times New Roman"/>
                          <a:ea typeface="+mn-lt"/>
                          <a:cs typeface="+mn-lt"/>
                        </a:rPr>
                        <a:t>Status</a:t>
                      </a:r>
                    </a:p>
                  </a:txBody>
                  <a:tcPr marL="63746" marR="63746" marT="31873" marB="31873" anchor="ctr"/>
                </a:tc>
                <a:extLst>
                  <a:ext uri="{0D108BD9-81ED-4DB2-BD59-A6C34878D82A}">
                    <a16:rowId xmlns:a16="http://schemas.microsoft.com/office/drawing/2014/main" val="4272462012"/>
                  </a:ext>
                </a:extLst>
              </a:tr>
              <a:tr h="1404306">
                <a:tc>
                  <a:txBody>
                    <a:bodyPr/>
                    <a:lstStyle/>
                    <a:p>
                      <a:pPr marL="0" algn="l" defTabSz="914400" rtl="0" eaLnBrk="1" latinLnBrk="0" hangingPunct="1"/>
                      <a:r>
                        <a:rPr lang="en-IN" sz="2400" kern="1200" dirty="0">
                          <a:solidFill>
                            <a:schemeClr val="tx1"/>
                          </a:solidFill>
                          <a:latin typeface="Times New Roman"/>
                          <a:ea typeface="+mn-lt"/>
                          <a:cs typeface="+mn-lt"/>
                        </a:rPr>
                        <a:t>TC_14</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Verify hovering over Start Screen buttons highlights them</a:t>
                      </a:r>
                    </a:p>
                  </a:txBody>
                  <a:tcPr anchor="ctr"/>
                </a:tc>
                <a:tc>
                  <a:txBody>
                    <a:bodyPr/>
                    <a:lstStyle/>
                    <a:p>
                      <a:pPr marL="0" algn="l" defTabSz="914400" rtl="0" eaLnBrk="1" latinLnBrk="0" hangingPunct="1"/>
                      <a:r>
                        <a:rPr lang="en-IN" sz="2400" kern="1200">
                          <a:solidFill>
                            <a:schemeClr val="tx1"/>
                          </a:solidFill>
                          <a:latin typeface="Times New Roman"/>
                          <a:ea typeface="+mn-lt"/>
                          <a:cs typeface="+mn-lt"/>
                        </a:rPr>
                        <a:t>1. Hover over "Explore", "Teleport", "Exit"</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The button highlights and shows text</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870816068"/>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TC_15</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Check if tutorial pages are </a:t>
                      </a:r>
                      <a:r>
                        <a:rPr lang="en-US" sz="2400" kern="1200" dirty="0" err="1">
                          <a:solidFill>
                            <a:schemeClr val="tx1"/>
                          </a:solidFill>
                          <a:latin typeface="Times New Roman"/>
                          <a:ea typeface="+mn-lt"/>
                          <a:cs typeface="+mn-lt"/>
                        </a:rPr>
                        <a:t>skippable</a:t>
                      </a:r>
                      <a:endParaRPr lang="en-US" sz="2400" kern="1200" dirty="0">
                        <a:solidFill>
                          <a:schemeClr val="tx1"/>
                        </a:solidFill>
                        <a:latin typeface="Times New Roman"/>
                        <a:ea typeface="+mn-lt"/>
                        <a:cs typeface="+mn-lt"/>
                      </a:endParaRP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1. Start a new session 2. Click "Got-it" on tutorial pages</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Tutorial pages disappear</a:t>
                      </a:r>
                    </a:p>
                  </a:txBody>
                  <a:tcPr anchor="ctr"/>
                </a:tc>
                <a:tc>
                  <a:txBody>
                    <a:bodyPr/>
                    <a:lstStyle/>
                    <a:p>
                      <a:pPr marL="0" algn="l" defTabSz="914400" rtl="0" eaLnBrk="1" latinLnBrk="0" hangingPunct="1"/>
                      <a:r>
                        <a:rPr lang="en-IN" sz="2400" kern="1200" dirty="0">
                          <a:solidFill>
                            <a:schemeClr val="tx1"/>
                          </a:solidFill>
                          <a:latin typeface="Times New Roman"/>
                          <a:ea typeface="+mn-lt"/>
                          <a:cs typeface="+mn-lt"/>
                        </a:rPr>
                        <a:t>Pass</a:t>
                      </a:r>
                    </a:p>
                  </a:txBody>
                  <a:tcPr anchor="ctr"/>
                </a:tc>
                <a:extLst>
                  <a:ext uri="{0D108BD9-81ED-4DB2-BD59-A6C34878D82A}">
                    <a16:rowId xmlns:a16="http://schemas.microsoft.com/office/drawing/2014/main" val="3204179767"/>
                  </a:ext>
                </a:extLst>
              </a:tr>
              <a:tr h="1846707">
                <a:tc>
                  <a:txBody>
                    <a:bodyPr/>
                    <a:lstStyle/>
                    <a:p>
                      <a:pPr marL="0" algn="l" defTabSz="914400" rtl="0" eaLnBrk="1" latinLnBrk="0" hangingPunct="1"/>
                      <a:r>
                        <a:rPr lang="en-IN" sz="2400" kern="1200" dirty="0">
                          <a:solidFill>
                            <a:schemeClr val="tx1"/>
                          </a:solidFill>
                          <a:latin typeface="Times New Roman"/>
                          <a:ea typeface="+mn-lt"/>
                          <a:cs typeface="+mn-lt"/>
                        </a:rPr>
                        <a:t>TC_16</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Ensure "Exit" button closes the game</a:t>
                      </a:r>
                    </a:p>
                  </a:txBody>
                  <a:tcPr anchor="ctr"/>
                </a:tc>
                <a:tc>
                  <a:txBody>
                    <a:bodyPr/>
                    <a:lstStyle/>
                    <a:p>
                      <a:pPr marL="0" algn="l" defTabSz="914400" rtl="0" eaLnBrk="1" latinLnBrk="0" hangingPunct="1"/>
                      <a:r>
                        <a:rPr lang="en-US" sz="2400" kern="1200">
                          <a:solidFill>
                            <a:schemeClr val="tx1"/>
                          </a:solidFill>
                          <a:latin typeface="Times New Roman"/>
                          <a:ea typeface="+mn-lt"/>
                          <a:cs typeface="+mn-lt"/>
                        </a:rPr>
                        <a:t>1. Click "Exit" on the start screen</a:t>
                      </a:r>
                    </a:p>
                  </a:txBody>
                  <a:tcPr anchor="ctr"/>
                </a:tc>
                <a:tc>
                  <a:txBody>
                    <a:bodyPr/>
                    <a:lstStyle/>
                    <a:p>
                      <a:pPr marL="0" algn="l" defTabSz="914400" rtl="0" eaLnBrk="1" latinLnBrk="0" hangingPunct="1"/>
                      <a:r>
                        <a:rPr lang="en-US" sz="2400" kern="1200" dirty="0">
                          <a:solidFill>
                            <a:schemeClr val="tx1"/>
                          </a:solidFill>
                          <a:latin typeface="Times New Roman"/>
                          <a:ea typeface="+mn-lt"/>
                          <a:cs typeface="+mn-lt"/>
                        </a:rPr>
                        <a:t>The game should close completely</a:t>
                      </a:r>
                    </a:p>
                  </a:txBody>
                  <a:tcPr anchor="ctr"/>
                </a:tc>
                <a:tc>
                  <a:txBody>
                    <a:bodyPr/>
                    <a:lstStyle/>
                    <a:p>
                      <a:pPr marL="0" algn="l" defTabSz="914400" rtl="0" eaLnBrk="1" latinLnBrk="0" hangingPunct="1"/>
                      <a:r>
                        <a:rPr lang="en-IN" sz="2400" kern="1200">
                          <a:solidFill>
                            <a:schemeClr val="tx1"/>
                          </a:solidFill>
                          <a:latin typeface="Times New Roman"/>
                          <a:ea typeface="+mn-lt"/>
                          <a:cs typeface="+mn-lt"/>
                        </a:rPr>
                        <a:t>Pass</a:t>
                      </a:r>
                      <a:endParaRPr lang="en-IN" sz="2400" kern="1200" dirty="0">
                        <a:solidFill>
                          <a:schemeClr val="tx1"/>
                        </a:solidFill>
                        <a:latin typeface="Times New Roman"/>
                        <a:ea typeface="+mn-lt"/>
                        <a:cs typeface="+mn-lt"/>
                      </a:endParaRPr>
                    </a:p>
                  </a:txBody>
                  <a:tcPr anchor="ctr"/>
                </a:tc>
                <a:extLst>
                  <a:ext uri="{0D108BD9-81ED-4DB2-BD59-A6C34878D82A}">
                    <a16:rowId xmlns:a16="http://schemas.microsoft.com/office/drawing/2014/main" val="2951246970"/>
                  </a:ext>
                </a:extLst>
              </a:tr>
            </a:tbl>
          </a:graphicData>
        </a:graphic>
      </p:graphicFrame>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233008" y="898526"/>
            <a:ext cx="15612799" cy="67710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400" b="1" dirty="0">
                <a:solidFill>
                  <a:srgbClr val="EEC4EC"/>
                </a:solidFill>
                <a:latin typeface="Garet Bold"/>
              </a:rPr>
              <a:t>6.2 TEST CASES:</a:t>
            </a:r>
          </a:p>
        </p:txBody>
      </p:sp>
      <p:grpSp>
        <p:nvGrpSpPr>
          <p:cNvPr id="20" name="Group 19"/>
          <p:cNvGrpSpPr/>
          <p:nvPr/>
        </p:nvGrpSpPr>
        <p:grpSpPr>
          <a:xfrm>
            <a:off x="13846245" y="167792"/>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5"/>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6"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5139591" y="692881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7"/>
            <a:stretch>
              <a:fillRect/>
            </a:stretch>
          </a:blipFill>
        </p:spPr>
      </p:sp>
    </p:spTree>
    <p:extLst>
      <p:ext uri="{BB962C8B-B14F-4D97-AF65-F5344CB8AC3E}">
        <p14:creationId xmlns:p14="http://schemas.microsoft.com/office/powerpoint/2010/main" val="1524830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678298" y="856921"/>
            <a:ext cx="15612799" cy="830997"/>
          </a:xfrm>
          <a:prstGeom prst="rect">
            <a:avLst/>
          </a:prstGeom>
        </p:spPr>
        <p:txBody>
          <a:bodyPr wrap="square" lIns="0" tIns="0" rIns="0" bIns="0" rtlCol="0" anchor="t">
            <a:spAutoFit/>
          </a:bodyPr>
          <a:lstStyle/>
          <a:p>
            <a:pPr eaLnBrk="0" fontAlgn="base" hangingPunct="0">
              <a:spcBef>
                <a:spcPct val="0"/>
              </a:spcBef>
              <a:spcAft>
                <a:spcPct val="0"/>
              </a:spcAft>
            </a:pPr>
            <a:r>
              <a:rPr lang="en-US" sz="5400" b="1" dirty="0">
                <a:solidFill>
                  <a:srgbClr val="EEC4EC"/>
                </a:solidFill>
                <a:latin typeface="Garet Bold"/>
              </a:rPr>
              <a:t>7.FUTURE ENHANCEMENT</a:t>
            </a:r>
            <a:endParaRPr lang="en-IN" sz="5400" b="1" dirty="0">
              <a:solidFill>
                <a:srgbClr val="EEC4EC"/>
              </a:solidFill>
              <a:latin typeface="Garet Bold"/>
            </a:endParaRPr>
          </a:p>
        </p:txBody>
      </p:sp>
      <p:sp>
        <p:nvSpPr>
          <p:cNvPr id="4" name="Rectangle 3"/>
          <p:cNvSpPr/>
          <p:nvPr/>
        </p:nvSpPr>
        <p:spPr>
          <a:xfrm>
            <a:off x="1700421" y="2139040"/>
            <a:ext cx="14709181" cy="7848302"/>
          </a:xfrm>
          <a:prstGeom prst="rect">
            <a:avLst/>
          </a:prstGeom>
        </p:spPr>
        <p:txBody>
          <a:bodyPr wrap="square">
            <a:spAutoFit/>
          </a:bodyPr>
          <a:lstStyle/>
          <a:p>
            <a:endParaRPr lang="en-AS" sz="3600" b="1" dirty="0">
              <a:solidFill>
                <a:schemeClr val="bg2"/>
              </a:solidFill>
              <a:latin typeface="Times New Roman"/>
              <a:ea typeface="+mn-lt"/>
              <a:cs typeface="+mn-lt"/>
            </a:endParaRPr>
          </a:p>
          <a:p>
            <a:r>
              <a:rPr lang="en-IN" sz="3600" b="1" dirty="0">
                <a:solidFill>
                  <a:schemeClr val="bg2"/>
                </a:solidFill>
                <a:latin typeface="Times New Roman"/>
                <a:ea typeface="+mn-lt"/>
                <a:cs typeface="+mn-lt"/>
              </a:rPr>
              <a:t>1.</a:t>
            </a:r>
            <a:r>
              <a:rPr lang="en-AS" sz="3600" b="1" dirty="0">
                <a:solidFill>
                  <a:schemeClr val="bg2"/>
                </a:solidFill>
                <a:latin typeface="Times New Roman"/>
                <a:ea typeface="+mn-lt"/>
                <a:cs typeface="+mn-lt"/>
              </a:rPr>
              <a:t> </a:t>
            </a:r>
            <a:r>
              <a:rPr lang="en-IN" sz="3600" b="1" dirty="0">
                <a:solidFill>
                  <a:schemeClr val="bg2"/>
                </a:solidFill>
                <a:latin typeface="Times New Roman"/>
                <a:ea typeface="+mn-lt"/>
                <a:cs typeface="+mn-lt"/>
              </a:rPr>
              <a:t>Texture Improvement:</a:t>
            </a:r>
          </a:p>
          <a:p>
            <a:pPr marL="571500" indent="-571500">
              <a:buFont typeface="Wingdings" panose="05000000000000000000" pitchFamily="2" charset="2"/>
              <a:buChar char="Ø"/>
            </a:pPr>
            <a:r>
              <a:rPr lang="en-US" sz="3600" dirty="0">
                <a:solidFill>
                  <a:schemeClr val="bg2"/>
                </a:solidFill>
                <a:latin typeface="Times New Roman"/>
                <a:ea typeface="+mn-lt"/>
                <a:cs typeface="+mn-lt"/>
              </a:rPr>
              <a:t>Improving textures by replacing old texture with higher quality textures</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2.</a:t>
            </a:r>
            <a:r>
              <a:rPr lang="en-AS" sz="3600" b="1" dirty="0">
                <a:solidFill>
                  <a:schemeClr val="bg2"/>
                </a:solidFill>
                <a:latin typeface="Times New Roman"/>
                <a:ea typeface="+mn-lt"/>
                <a:cs typeface="+mn-lt"/>
              </a:rPr>
              <a:t> Upgrade User Interface</a:t>
            </a:r>
            <a:r>
              <a:rPr lang="en-AS" sz="3600" dirty="0">
                <a:solidFill>
                  <a:schemeClr val="bg2"/>
                </a:solidFill>
                <a:latin typeface="Times New Roman"/>
                <a:ea typeface="+mn-lt"/>
                <a:cs typeface="+mn-lt"/>
              </a:rPr>
              <a:t>:</a:t>
            </a:r>
            <a:endParaRPr lang="en-IN" sz="3600" dirty="0">
              <a:solidFill>
                <a:schemeClr val="bg2"/>
              </a:solidFill>
              <a:latin typeface="Times New Roman"/>
              <a:ea typeface="+mn-lt"/>
              <a:cs typeface="+mn-lt"/>
            </a:endParaRPr>
          </a:p>
          <a:p>
            <a:pPr marL="742950" indent="-742950">
              <a:buFont typeface="Wingdings" panose="05000000000000000000" pitchFamily="2" charset="2"/>
              <a:buChar char="Ø"/>
            </a:pPr>
            <a:r>
              <a:rPr lang="en-IN" sz="3600" dirty="0">
                <a:solidFill>
                  <a:schemeClr val="bg2"/>
                </a:solidFill>
                <a:latin typeface="Times New Roman"/>
                <a:ea typeface="+mn-lt"/>
                <a:cs typeface="+mn-lt"/>
              </a:rPr>
              <a:t>I</a:t>
            </a:r>
            <a:r>
              <a:rPr lang="en-AS" sz="3600" dirty="0">
                <a:solidFill>
                  <a:schemeClr val="bg2"/>
                </a:solidFill>
                <a:latin typeface="Times New Roman"/>
                <a:ea typeface="+mn-lt"/>
                <a:cs typeface="+mn-lt"/>
              </a:rPr>
              <a:t>mproving UI Elements like Dropdown Menu, Buttons, Background Images,etc.</a:t>
            </a:r>
          </a:p>
          <a:p>
            <a:pPr marL="742950" indent="-742950">
              <a:buFont typeface="Wingdings" panose="05000000000000000000" pitchFamily="2" charset="2"/>
              <a:buChar char="Ø"/>
            </a:pPr>
            <a:endParaRPr lang="en-AS" sz="3600" b="1" dirty="0">
              <a:solidFill>
                <a:schemeClr val="bg2"/>
              </a:solidFill>
              <a:latin typeface="Times New Roman"/>
              <a:ea typeface="+mn-lt"/>
              <a:cs typeface="+mn-lt"/>
            </a:endParaRPr>
          </a:p>
          <a:p>
            <a:r>
              <a:rPr lang="en-AS" sz="3600" b="1" dirty="0">
                <a:solidFill>
                  <a:schemeClr val="bg2"/>
                </a:solidFill>
                <a:latin typeface="Times New Roman"/>
                <a:ea typeface="+mn-lt"/>
                <a:cs typeface="+mn-lt"/>
              </a:rPr>
              <a:t>3</a:t>
            </a:r>
            <a:r>
              <a:rPr lang="en-US" sz="3600" b="1" dirty="0">
                <a:solidFill>
                  <a:schemeClr val="bg2"/>
                </a:solidFill>
                <a:latin typeface="Times New Roman"/>
                <a:ea typeface="+mn-lt"/>
                <a:cs typeface="+mn-lt"/>
              </a:rPr>
              <a:t>.</a:t>
            </a:r>
            <a:r>
              <a:rPr lang="en-AS" sz="3600" b="1" dirty="0">
                <a:solidFill>
                  <a:schemeClr val="bg2"/>
                </a:solidFill>
                <a:latin typeface="Times New Roman"/>
                <a:ea typeface="+mn-lt"/>
                <a:cs typeface="+mn-lt"/>
              </a:rPr>
              <a:t> Adding Features</a:t>
            </a:r>
            <a:r>
              <a:rPr lang="en-AS" sz="3600" dirty="0">
                <a:solidFill>
                  <a:schemeClr val="bg2"/>
                </a:solidFill>
                <a:latin typeface="Times New Roman"/>
                <a:ea typeface="+mn-lt"/>
                <a:cs typeface="+mn-lt"/>
              </a:rPr>
              <a:t>:</a:t>
            </a:r>
            <a:endParaRPr lang="en-IN" sz="3600" dirty="0">
              <a:solidFill>
                <a:schemeClr val="bg2"/>
              </a:solidFill>
              <a:latin typeface="Times New Roman"/>
              <a:ea typeface="+mn-lt"/>
              <a:cs typeface="+mn-lt"/>
            </a:endParaRPr>
          </a:p>
          <a:p>
            <a:pPr marL="742950" indent="-742950">
              <a:buFont typeface="Wingdings" panose="05000000000000000000" pitchFamily="2" charset="2"/>
              <a:buChar char="Ø"/>
            </a:pPr>
            <a:r>
              <a:rPr lang="en-IN" sz="3600" dirty="0">
                <a:solidFill>
                  <a:schemeClr val="bg2"/>
                </a:solidFill>
                <a:latin typeface="Times New Roman"/>
                <a:ea typeface="+mn-lt"/>
                <a:cs typeface="+mn-lt"/>
              </a:rPr>
              <a:t>A</a:t>
            </a:r>
            <a:r>
              <a:rPr lang="en-AS" sz="3600" dirty="0">
                <a:solidFill>
                  <a:schemeClr val="bg2"/>
                </a:solidFill>
                <a:latin typeface="Times New Roman"/>
                <a:ea typeface="+mn-lt"/>
                <a:cs typeface="+mn-lt"/>
              </a:rPr>
              <a:t>dding Features like Getting Achivements by just exploring the areas, and adding some hidden achivements for adding more Chaos.</a:t>
            </a:r>
          </a:p>
          <a:p>
            <a:endParaRPr lang="en-US" sz="3600" b="1"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IN" sz="3600" b="1" dirty="0">
              <a:solidFill>
                <a:schemeClr val="bg2"/>
              </a:solidFill>
              <a:latin typeface="Times New Roman"/>
              <a:ea typeface="+mn-lt"/>
              <a:cs typeface="+mn-lt"/>
            </a:endParaRPr>
          </a:p>
        </p:txBody>
      </p:sp>
      <p:grpSp>
        <p:nvGrpSpPr>
          <p:cNvPr id="20" name="Group 19"/>
          <p:cNvGrpSpPr/>
          <p:nvPr/>
        </p:nvGrpSpPr>
        <p:grpSpPr>
          <a:xfrm>
            <a:off x="13975845" y="356402"/>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596942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6"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678298" y="856921"/>
            <a:ext cx="15612799" cy="830997"/>
          </a:xfrm>
          <a:prstGeom prst="rect">
            <a:avLst/>
          </a:prstGeom>
        </p:spPr>
        <p:txBody>
          <a:bodyPr wrap="square" lIns="0" tIns="0" rIns="0" bIns="0" rtlCol="0" anchor="t">
            <a:spAutoFit/>
          </a:bodyPr>
          <a:lstStyle/>
          <a:p>
            <a:pPr eaLnBrk="0" fontAlgn="base" hangingPunct="0">
              <a:spcBef>
                <a:spcPct val="0"/>
              </a:spcBef>
              <a:spcAft>
                <a:spcPct val="0"/>
              </a:spcAft>
            </a:pPr>
            <a:r>
              <a:rPr lang="en-US" sz="5400" b="1" dirty="0">
                <a:solidFill>
                  <a:srgbClr val="EEC4EC"/>
                </a:solidFill>
                <a:latin typeface="Garet Bold"/>
              </a:rPr>
              <a:t>7.FUTURE ENHANCEMENT</a:t>
            </a:r>
            <a:endParaRPr lang="en-IN" sz="5400" b="1" dirty="0">
              <a:solidFill>
                <a:srgbClr val="EEC4EC"/>
              </a:solidFill>
              <a:latin typeface="Garet Bold"/>
            </a:endParaRPr>
          </a:p>
        </p:txBody>
      </p:sp>
      <p:sp>
        <p:nvSpPr>
          <p:cNvPr id="4" name="Rectangle 3"/>
          <p:cNvSpPr/>
          <p:nvPr/>
        </p:nvSpPr>
        <p:spPr>
          <a:xfrm>
            <a:off x="1700421" y="2139040"/>
            <a:ext cx="14709181" cy="6740307"/>
          </a:xfrm>
          <a:prstGeom prst="rect">
            <a:avLst/>
          </a:prstGeom>
        </p:spPr>
        <p:txBody>
          <a:bodyPr wrap="square">
            <a:spAutoFit/>
          </a:bodyPr>
          <a:lstStyle/>
          <a:p>
            <a:endParaRPr lang="en-AS" sz="3600" b="1" dirty="0">
              <a:solidFill>
                <a:schemeClr val="bg2"/>
              </a:solidFill>
              <a:latin typeface="Times New Roman"/>
              <a:ea typeface="+mn-lt"/>
              <a:cs typeface="+mn-lt"/>
            </a:endParaRPr>
          </a:p>
          <a:p>
            <a:r>
              <a:rPr lang="en-AS" sz="3600" b="1" dirty="0">
                <a:solidFill>
                  <a:schemeClr val="bg2"/>
                </a:solidFill>
                <a:latin typeface="Times New Roman"/>
                <a:ea typeface="+mn-lt"/>
                <a:cs typeface="+mn-lt"/>
              </a:rPr>
              <a:t>4</a:t>
            </a:r>
            <a:r>
              <a:rPr lang="en-IN" sz="3600" b="1" dirty="0">
                <a:solidFill>
                  <a:schemeClr val="bg2"/>
                </a:solidFill>
                <a:latin typeface="Times New Roman"/>
                <a:ea typeface="+mn-lt"/>
                <a:cs typeface="+mn-lt"/>
              </a:rPr>
              <a:t>.</a:t>
            </a:r>
            <a:r>
              <a:rPr lang="en-AS" sz="3600" b="1" dirty="0">
                <a:solidFill>
                  <a:schemeClr val="bg2"/>
                </a:solidFill>
                <a:latin typeface="Times New Roman"/>
                <a:ea typeface="+mn-lt"/>
                <a:cs typeface="+mn-lt"/>
              </a:rPr>
              <a:t> Adding More Models</a:t>
            </a:r>
            <a:r>
              <a:rPr lang="en-IN" sz="3600" b="1" dirty="0">
                <a:solidFill>
                  <a:schemeClr val="bg2"/>
                </a:solidFill>
                <a:latin typeface="Times New Roman"/>
                <a:ea typeface="+mn-lt"/>
                <a:cs typeface="+mn-lt"/>
              </a:rPr>
              <a:t>:</a:t>
            </a:r>
          </a:p>
          <a:p>
            <a:pPr marL="571500" indent="-571500">
              <a:buFont typeface="Wingdings" panose="05000000000000000000" pitchFamily="2" charset="2"/>
              <a:buChar char="Ø"/>
            </a:pPr>
            <a:r>
              <a:rPr lang="en-AS" sz="3600" dirty="0">
                <a:solidFill>
                  <a:schemeClr val="bg2"/>
                </a:solidFill>
                <a:latin typeface="Times New Roman"/>
                <a:ea typeface="+mn-lt"/>
                <a:cs typeface="+mn-lt"/>
              </a:rPr>
              <a:t>Adding More Models like Fan, AC, More Detailed Labels.</a:t>
            </a: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r>
              <a:rPr lang="en-AS" sz="3600" b="1" dirty="0">
                <a:solidFill>
                  <a:schemeClr val="bg2"/>
                </a:solidFill>
                <a:latin typeface="Times New Roman"/>
                <a:ea typeface="+mn-lt"/>
                <a:cs typeface="+mn-lt"/>
              </a:rPr>
              <a:t>5</a:t>
            </a:r>
            <a:r>
              <a:rPr lang="en-IN" sz="3600" b="1" dirty="0">
                <a:solidFill>
                  <a:schemeClr val="bg2"/>
                </a:solidFill>
                <a:latin typeface="Times New Roman"/>
                <a:ea typeface="+mn-lt"/>
                <a:cs typeface="+mn-lt"/>
              </a:rPr>
              <a:t>.</a:t>
            </a:r>
            <a:r>
              <a:rPr lang="en-AS" sz="3600" b="1" dirty="0">
                <a:solidFill>
                  <a:schemeClr val="bg2"/>
                </a:solidFill>
                <a:latin typeface="Times New Roman"/>
                <a:ea typeface="+mn-lt"/>
                <a:cs typeface="+mn-lt"/>
              </a:rPr>
              <a:t> Adding More Interactions</a:t>
            </a:r>
            <a:r>
              <a:rPr lang="en-IN" sz="3600" b="1" dirty="0">
                <a:solidFill>
                  <a:schemeClr val="bg2"/>
                </a:solidFill>
                <a:latin typeface="Times New Roman"/>
                <a:ea typeface="+mn-lt"/>
                <a:cs typeface="+mn-lt"/>
              </a:rPr>
              <a:t>:</a:t>
            </a:r>
          </a:p>
          <a:p>
            <a:pPr marL="571500" indent="-571500">
              <a:buFont typeface="Wingdings" panose="05000000000000000000" pitchFamily="2" charset="2"/>
              <a:buChar char="Ø"/>
            </a:pPr>
            <a:r>
              <a:rPr lang="en-AS" sz="3600" dirty="0">
                <a:solidFill>
                  <a:schemeClr val="bg2"/>
                </a:solidFill>
                <a:latin typeface="Times New Roman"/>
                <a:ea typeface="+mn-lt"/>
                <a:cs typeface="+mn-lt"/>
              </a:rPr>
              <a:t>Adding More user interactions like On &amp; Off  the AC.</a:t>
            </a:r>
            <a:endParaRPr lang="en-US" sz="3600" dirty="0">
              <a:solidFill>
                <a:schemeClr val="bg2"/>
              </a:solidFill>
              <a:latin typeface="Times New Roman"/>
              <a:ea typeface="+mn-lt"/>
              <a:cs typeface="+mn-lt"/>
            </a:endParaRPr>
          </a:p>
          <a:p>
            <a:endParaRPr lang="en-AS" sz="3600" b="1" dirty="0">
              <a:solidFill>
                <a:schemeClr val="bg2"/>
              </a:solidFill>
              <a:latin typeface="Times New Roman"/>
              <a:ea typeface="+mn-lt"/>
              <a:cs typeface="+mn-lt"/>
            </a:endParaRPr>
          </a:p>
          <a:p>
            <a:r>
              <a:rPr lang="en-AS" sz="3600" b="1" dirty="0">
                <a:solidFill>
                  <a:schemeClr val="bg2"/>
                </a:solidFill>
                <a:latin typeface="Times New Roman"/>
                <a:ea typeface="+mn-lt"/>
                <a:cs typeface="+mn-lt"/>
              </a:rPr>
              <a:t>6</a:t>
            </a:r>
            <a:r>
              <a:rPr lang="en-IN" sz="3600" b="1" dirty="0">
                <a:solidFill>
                  <a:schemeClr val="bg2"/>
                </a:solidFill>
                <a:latin typeface="Times New Roman"/>
                <a:ea typeface="+mn-lt"/>
                <a:cs typeface="+mn-lt"/>
              </a:rPr>
              <a:t>.</a:t>
            </a:r>
            <a:r>
              <a:rPr lang="en-AS" sz="3600" b="1" dirty="0">
                <a:solidFill>
                  <a:schemeClr val="bg2"/>
                </a:solidFill>
                <a:latin typeface="Times New Roman"/>
                <a:ea typeface="+mn-lt"/>
                <a:cs typeface="+mn-lt"/>
              </a:rPr>
              <a:t> Bug Fixing</a:t>
            </a:r>
            <a:r>
              <a:rPr lang="en-IN" sz="3600" b="1" dirty="0">
                <a:solidFill>
                  <a:schemeClr val="bg2"/>
                </a:solidFill>
                <a:latin typeface="Times New Roman"/>
                <a:ea typeface="+mn-lt"/>
                <a:cs typeface="+mn-lt"/>
              </a:rPr>
              <a:t>:</a:t>
            </a:r>
          </a:p>
          <a:p>
            <a:pPr marL="571500" indent="-571500">
              <a:buFont typeface="Wingdings" panose="05000000000000000000" pitchFamily="2" charset="2"/>
              <a:buChar char="Ø"/>
            </a:pPr>
            <a:r>
              <a:rPr lang="en-AS" sz="3600" dirty="0">
                <a:solidFill>
                  <a:schemeClr val="bg2"/>
                </a:solidFill>
                <a:latin typeface="Times New Roman"/>
                <a:ea typeface="+mn-lt"/>
                <a:cs typeface="+mn-lt"/>
              </a:rPr>
              <a:t>Fixing all type of bugs occuring on system.</a:t>
            </a:r>
            <a:endParaRPr lang="en-US" sz="3600"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IN" sz="3600" b="1" dirty="0">
              <a:solidFill>
                <a:schemeClr val="bg2"/>
              </a:solidFill>
              <a:latin typeface="Times New Roman"/>
              <a:ea typeface="+mn-lt"/>
              <a:cs typeface="+mn-lt"/>
            </a:endParaRPr>
          </a:p>
        </p:txBody>
      </p:sp>
      <p:grpSp>
        <p:nvGrpSpPr>
          <p:cNvPr id="20" name="Group 19"/>
          <p:cNvGrpSpPr/>
          <p:nvPr/>
        </p:nvGrpSpPr>
        <p:grpSpPr>
          <a:xfrm>
            <a:off x="13831005" y="351305"/>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3069311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151920" y="860650"/>
            <a:ext cx="14166897" cy="830997"/>
          </a:xfrm>
          <a:prstGeom prst="rect">
            <a:avLst/>
          </a:prstGeom>
        </p:spPr>
        <p:txBody>
          <a:bodyPr wrap="square" lIns="0" tIns="0" rIns="0" bIns="0" rtlCol="0" anchor="t">
            <a:spAutoFit/>
          </a:bodyPr>
          <a:lstStyle/>
          <a:p>
            <a:pPr indent="228600" algn="ctr">
              <a:buNone/>
            </a:pPr>
            <a:r>
              <a:rPr lang="en-US" sz="5400" b="1" dirty="0">
                <a:solidFill>
                  <a:srgbClr val="EEC4EC"/>
                </a:solidFill>
                <a:latin typeface="Garet Bold"/>
              </a:rPr>
              <a:t>8.BIBLOGRAPHY/REFERENCES</a:t>
            </a:r>
            <a:endParaRPr lang="en-IN" sz="5400" b="1" dirty="0">
              <a:solidFill>
                <a:srgbClr val="EEC4EC"/>
              </a:solidFill>
              <a:latin typeface="Garet Bold"/>
            </a:endParaRPr>
          </a:p>
        </p:txBody>
      </p:sp>
      <p:sp>
        <p:nvSpPr>
          <p:cNvPr id="4" name="Rectangle 3"/>
          <p:cNvSpPr/>
          <p:nvPr/>
        </p:nvSpPr>
        <p:spPr>
          <a:xfrm>
            <a:off x="1789409" y="2001221"/>
            <a:ext cx="14709181" cy="9510296"/>
          </a:xfrm>
          <a:prstGeom prst="rect">
            <a:avLst/>
          </a:prstGeom>
        </p:spPr>
        <p:txBody>
          <a:bodyPr wrap="square">
            <a:spAutoFit/>
          </a:bodyPr>
          <a:lstStyle/>
          <a:p>
            <a:pPr marL="742950" indent="-742950">
              <a:buAutoNum type="arabicPeriod"/>
            </a:pPr>
            <a:r>
              <a:rPr lang="en-US" sz="3600" b="1" dirty="0">
                <a:solidFill>
                  <a:schemeClr val="bg2"/>
                </a:solidFill>
                <a:latin typeface="Times New Roman"/>
                <a:ea typeface="+mn-lt"/>
                <a:cs typeface="+mn-lt"/>
              </a:rPr>
              <a:t>W3School</a:t>
            </a:r>
          </a:p>
          <a:p>
            <a:pPr marL="571500" indent="-571500">
              <a:buFont typeface="Wingdings" panose="05000000000000000000" pitchFamily="2" charset="2"/>
              <a:buChar char="Ø"/>
            </a:pPr>
            <a:r>
              <a:rPr lang="en-US" sz="3600" dirty="0">
                <a:solidFill>
                  <a:schemeClr val="bg1"/>
                </a:solidFill>
                <a:latin typeface="Times New Roman"/>
                <a:ea typeface="+mn-lt"/>
                <a:cs typeface="+mn-lt"/>
                <a:hlinkClick r:id="rId5"/>
              </a:rPr>
              <a:t>https://www.w3schools.com/</a:t>
            </a:r>
            <a:endParaRPr lang="en-US" sz="3600" dirty="0">
              <a:solidFill>
                <a:schemeClr val="bg1"/>
              </a:solidFill>
              <a:latin typeface="Times New Roman"/>
              <a:ea typeface="+mn-lt"/>
              <a:cs typeface="+mn-lt"/>
            </a:endParaRPr>
          </a:p>
          <a:p>
            <a:r>
              <a:rPr lang="en-US" sz="3600" dirty="0">
                <a:solidFill>
                  <a:schemeClr val="bg2"/>
                </a:solidFill>
                <a:latin typeface="Times New Roman"/>
                <a:ea typeface="+mn-lt"/>
                <a:cs typeface="+mn-lt"/>
              </a:rPr>
              <a:t>      (For Understanding C# Components Deeply)</a:t>
            </a:r>
          </a:p>
          <a:p>
            <a:endParaRPr lang="en-US" sz="3600" dirty="0">
              <a:solidFill>
                <a:schemeClr val="bg2"/>
              </a:solidFill>
              <a:latin typeface="Times New Roman"/>
              <a:ea typeface="+mn-lt"/>
              <a:cs typeface="+mn-lt"/>
            </a:endParaRPr>
          </a:p>
          <a:p>
            <a:r>
              <a:rPr lang="en-US" sz="3600" b="1" dirty="0">
                <a:solidFill>
                  <a:schemeClr val="bg2"/>
                </a:solidFill>
                <a:latin typeface="Times New Roman"/>
                <a:ea typeface="+mn-lt"/>
                <a:cs typeface="+mn-lt"/>
              </a:rPr>
              <a:t>2. YouTube Tutorials</a:t>
            </a:r>
          </a:p>
          <a:p>
            <a:pPr marL="571500" indent="-571500">
              <a:buFont typeface="Wingdings" panose="05000000000000000000" pitchFamily="2" charset="2"/>
              <a:buChar char="Ø"/>
            </a:pPr>
            <a:r>
              <a:rPr lang="en-US" sz="3600" dirty="0">
                <a:solidFill>
                  <a:schemeClr val="bg2"/>
                </a:solidFill>
                <a:latin typeface="Times New Roman"/>
                <a:ea typeface="+mn-lt"/>
                <a:cs typeface="+mn-lt"/>
                <a:hlinkClick r:id="rId6"/>
              </a:rPr>
              <a:t>https://youtu.be/4haAdmHqGOw?si=NuC3MPIyZNsll0Lk</a:t>
            </a:r>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	(For understanding modeling in blender)</a:t>
            </a:r>
          </a:p>
          <a:p>
            <a:pPr marL="571500" indent="-571500">
              <a:buFont typeface="Wingdings" panose="05000000000000000000" pitchFamily="2" charset="2"/>
              <a:buChar char="Ø"/>
            </a:pPr>
            <a:r>
              <a:rPr lang="en-US" sz="3600" dirty="0">
                <a:solidFill>
                  <a:schemeClr val="bg2"/>
                </a:solidFill>
                <a:latin typeface="Times New Roman"/>
                <a:ea typeface="+mn-lt"/>
                <a:cs typeface="+mn-lt"/>
                <a:hlinkClick r:id="rId7"/>
              </a:rPr>
              <a:t>https://youtube.com/playlist?list=PLA-xaldQ72rwccxt4VR4sbM6Amq0hz62X&amp;si=flALuJUv2RMUYpWq</a:t>
            </a:r>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     (For Understanding Player Moment, Camera Control, Door Animation)</a:t>
            </a:r>
          </a:p>
          <a:p>
            <a:pPr marL="571500" indent="-571500">
              <a:buFont typeface="Wingdings" panose="05000000000000000000" pitchFamily="2" charset="2"/>
              <a:buChar char="Ø"/>
            </a:pPr>
            <a:r>
              <a:rPr lang="en-US" sz="3600" dirty="0">
                <a:solidFill>
                  <a:schemeClr val="bg2"/>
                </a:solidFill>
                <a:latin typeface="Times New Roman"/>
                <a:ea typeface="+mn-lt"/>
                <a:cs typeface="+mn-lt"/>
                <a:hlinkClick r:id="rId8"/>
              </a:rPr>
              <a:t>https://youtu.be/NtTGq2tomqI?si=MXKNhg088FPit7-6</a:t>
            </a:r>
            <a:endParaRPr lang="en-US" sz="3600" dirty="0">
              <a:solidFill>
                <a:schemeClr val="bg2"/>
              </a:solidFill>
              <a:latin typeface="Times New Roman"/>
              <a:ea typeface="+mn-lt"/>
              <a:cs typeface="+mn-lt"/>
            </a:endParaRPr>
          </a:p>
          <a:p>
            <a:r>
              <a:rPr lang="en-US" sz="3600" dirty="0">
                <a:solidFill>
                  <a:schemeClr val="bg2"/>
                </a:solidFill>
                <a:latin typeface="Times New Roman"/>
                <a:ea typeface="+mn-lt"/>
                <a:cs typeface="+mn-lt"/>
              </a:rPr>
              <a:t>     (For understanding &amp; Developing Bench objects)</a:t>
            </a:r>
          </a:p>
          <a:p>
            <a:endParaRPr lang="en-US" sz="3600"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US" sz="3600"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IN" sz="3600" b="1" dirty="0">
              <a:solidFill>
                <a:schemeClr val="bg2"/>
              </a:solidFill>
              <a:latin typeface="Times New Roman"/>
              <a:ea typeface="+mn-lt"/>
              <a:cs typeface="+mn-lt"/>
            </a:endParaRPr>
          </a:p>
        </p:txBody>
      </p:sp>
      <p:grpSp>
        <p:nvGrpSpPr>
          <p:cNvPr id="20" name="Group 19"/>
          <p:cNvGrpSpPr/>
          <p:nvPr/>
        </p:nvGrpSpPr>
        <p:grpSpPr>
          <a:xfrm>
            <a:off x="13846245" y="300839"/>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9"/>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10"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5098024" y="6732575"/>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11"/>
            <a:stretch>
              <a:fillRect/>
            </a:stretch>
          </a:blipFill>
        </p:spPr>
      </p:sp>
      <p:sp>
        <p:nvSpPr>
          <p:cNvPr id="28" name="Freeform 9"/>
          <p:cNvSpPr/>
          <p:nvPr/>
        </p:nvSpPr>
        <p:spPr>
          <a:xfrm rot="841340">
            <a:off x="-637642" y="-221721"/>
            <a:ext cx="2204046" cy="1926504"/>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extLst>
      <p:ext uri="{BB962C8B-B14F-4D97-AF65-F5344CB8AC3E}">
        <p14:creationId xmlns:p14="http://schemas.microsoft.com/office/powerpoint/2010/main" val="2243829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454928" cy="10380896"/>
          </a:xfrm>
          <a:prstGeom prst="rect">
            <a:avLst/>
          </a:prstGeom>
        </p:spPr>
      </p:pic>
      <p:sp>
        <p:nvSpPr>
          <p:cNvPr id="7" name="Freeform 7"/>
          <p:cNvSpPr/>
          <p:nvPr/>
        </p:nvSpPr>
        <p:spPr>
          <a:xfrm flipH="1">
            <a:off x="16409602" y="7307776"/>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962802" y="7307776"/>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85974" y="1852854"/>
            <a:ext cx="15106869" cy="1107996"/>
          </a:xfrm>
          <a:prstGeom prst="rect">
            <a:avLst/>
          </a:prstGeom>
        </p:spPr>
        <p:txBody>
          <a:bodyPr wrap="square" lIns="0" tIns="0" rIns="0" bIns="0" rtlCol="0" anchor="t">
            <a:spAutoFit/>
          </a:bodyPr>
          <a:lstStyle/>
          <a:p>
            <a:endParaRPr lang="en-US" sz="3600" b="1" dirty="0"/>
          </a:p>
          <a:p>
            <a:endParaRPr lang="en-US" sz="3600" dirty="0">
              <a:solidFill>
                <a:schemeClr val="bg2"/>
              </a:solidFill>
              <a:latin typeface="Times New Roman"/>
              <a:ea typeface="+mn-lt"/>
              <a:cs typeface="+mn-lt"/>
            </a:endParaRPr>
          </a:p>
        </p:txBody>
      </p:sp>
      <p:sp>
        <p:nvSpPr>
          <p:cNvPr id="5" name="Rectangle 4"/>
          <p:cNvSpPr/>
          <p:nvPr/>
        </p:nvSpPr>
        <p:spPr>
          <a:xfrm>
            <a:off x="8166649" y="4958834"/>
            <a:ext cx="1954702" cy="369332"/>
          </a:xfrm>
          <a:prstGeom prst="rect">
            <a:avLst/>
          </a:prstGeom>
        </p:spPr>
        <p:txBody>
          <a:bodyPr wrap="none">
            <a:spAutoFit/>
          </a:bodyPr>
          <a:lstStyle/>
          <a:p>
            <a:r>
              <a:rPr lang="en-IN" dirty="0"/>
              <a:t>. Player Movement</a:t>
            </a:r>
            <a:endParaRPr lang="en-US" b="1" dirty="0">
              <a:solidFill>
                <a:srgbClr val="EEC4EC"/>
              </a:solidFill>
              <a:latin typeface="Garet Bold"/>
            </a:endParaRPr>
          </a:p>
        </p:txBody>
      </p:sp>
      <p:sp>
        <p:nvSpPr>
          <p:cNvPr id="19" name="TextBox 12"/>
          <p:cNvSpPr txBox="1"/>
          <p:nvPr/>
        </p:nvSpPr>
        <p:spPr>
          <a:xfrm>
            <a:off x="372860" y="1592879"/>
            <a:ext cx="14166897" cy="830997"/>
          </a:xfrm>
          <a:prstGeom prst="rect">
            <a:avLst/>
          </a:prstGeom>
        </p:spPr>
        <p:txBody>
          <a:bodyPr wrap="square" lIns="0" tIns="0" rIns="0" bIns="0" rtlCol="0" anchor="t">
            <a:spAutoFit/>
          </a:bodyPr>
          <a:lstStyle/>
          <a:p>
            <a:pPr indent="228600" algn="ctr">
              <a:buNone/>
            </a:pPr>
            <a:r>
              <a:rPr lang="en-US" sz="5400" b="1" dirty="0">
                <a:solidFill>
                  <a:srgbClr val="EEC4EC"/>
                </a:solidFill>
                <a:latin typeface="Garet Bold"/>
              </a:rPr>
              <a:t>8.BIBLOGRAPHY/REFERENCES</a:t>
            </a:r>
            <a:endParaRPr lang="en-IN" sz="5400" b="1" dirty="0">
              <a:solidFill>
                <a:srgbClr val="EEC4EC"/>
              </a:solidFill>
              <a:latin typeface="Garet Bold"/>
            </a:endParaRPr>
          </a:p>
        </p:txBody>
      </p:sp>
      <p:sp>
        <p:nvSpPr>
          <p:cNvPr id="4" name="Rectangle 3"/>
          <p:cNvSpPr/>
          <p:nvPr/>
        </p:nvSpPr>
        <p:spPr>
          <a:xfrm>
            <a:off x="1684817" y="2684861"/>
            <a:ext cx="14709181" cy="1754326"/>
          </a:xfrm>
          <a:prstGeom prst="rect">
            <a:avLst/>
          </a:prstGeom>
        </p:spPr>
        <p:txBody>
          <a:bodyPr wrap="square">
            <a:spAutoFit/>
          </a:bodyPr>
          <a:lstStyle/>
          <a:p>
            <a:pPr lvl="0" fontAlgn="base">
              <a:spcBef>
                <a:spcPct val="0"/>
              </a:spcBef>
              <a:spcAft>
                <a:spcPct val="0"/>
              </a:spcAft>
              <a:buFontTx/>
              <a:buChar char="•"/>
            </a:pPr>
            <a:endParaRPr lang="en-US" altLang="en-US" sz="3600" dirty="0">
              <a:solidFill>
                <a:schemeClr val="bg2"/>
              </a:solidFill>
              <a:latin typeface="Times New Roman"/>
              <a:ea typeface="+mn-lt"/>
              <a:cs typeface="+mn-lt"/>
            </a:endParaRPr>
          </a:p>
          <a:p>
            <a:endParaRPr lang="en-US" sz="3600" b="1" dirty="0">
              <a:solidFill>
                <a:schemeClr val="bg2"/>
              </a:solidFill>
              <a:latin typeface="Times New Roman"/>
              <a:ea typeface="+mn-lt"/>
              <a:cs typeface="+mn-lt"/>
            </a:endParaRPr>
          </a:p>
          <a:p>
            <a:endParaRPr lang="en-IN" sz="3600" b="1" dirty="0">
              <a:solidFill>
                <a:schemeClr val="bg2"/>
              </a:solidFill>
              <a:latin typeface="Times New Roman"/>
              <a:ea typeface="+mn-lt"/>
              <a:cs typeface="+mn-lt"/>
            </a:endParaRPr>
          </a:p>
        </p:txBody>
      </p:sp>
      <p:sp>
        <p:nvSpPr>
          <p:cNvPr id="12" name="Rectangle 11"/>
          <p:cNvSpPr/>
          <p:nvPr/>
        </p:nvSpPr>
        <p:spPr>
          <a:xfrm>
            <a:off x="2483764" y="3342032"/>
            <a:ext cx="13487400" cy="4524315"/>
          </a:xfrm>
          <a:prstGeom prst="rect">
            <a:avLst/>
          </a:prstGeom>
        </p:spPr>
        <p:txBody>
          <a:bodyPr wrap="square">
            <a:spAutoFit/>
          </a:bodyPr>
          <a:lstStyle/>
          <a:p>
            <a:pPr lvl="0" fontAlgn="base">
              <a:spcBef>
                <a:spcPct val="0"/>
              </a:spcBef>
              <a:spcAft>
                <a:spcPct val="0"/>
              </a:spcAft>
            </a:pPr>
            <a:r>
              <a:rPr lang="en-US" altLang="en-US" sz="3600" dirty="0">
                <a:solidFill>
                  <a:schemeClr val="bg2"/>
                </a:solidFill>
                <a:latin typeface="Times New Roman"/>
                <a:ea typeface="+mn-lt"/>
                <a:cs typeface="+mn-lt"/>
              </a:rPr>
              <a:t>5. Canva – Graphic and UI Design Resources</a:t>
            </a:r>
            <a:br>
              <a:rPr lang="en-US" altLang="en-US" sz="3600" dirty="0">
                <a:solidFill>
                  <a:schemeClr val="bg2"/>
                </a:solidFill>
                <a:latin typeface="Times New Roman"/>
                <a:ea typeface="+mn-lt"/>
                <a:cs typeface="+mn-lt"/>
              </a:rPr>
            </a:br>
            <a:r>
              <a:rPr lang="en-US" altLang="en-US" sz="3600" dirty="0">
                <a:solidFill>
                  <a:schemeClr val="bg2"/>
                </a:solidFill>
                <a:latin typeface="Times New Roman"/>
                <a:ea typeface="+mn-lt"/>
                <a:cs typeface="+mn-lt"/>
                <a:hlinkClick r:id="rId6"/>
              </a:rPr>
              <a:t>https://www.canva.com/</a:t>
            </a:r>
            <a:br>
              <a:rPr lang="en-US" altLang="en-US" sz="3600" dirty="0">
                <a:solidFill>
                  <a:schemeClr val="bg2"/>
                </a:solidFill>
                <a:latin typeface="Times New Roman"/>
                <a:ea typeface="+mn-lt"/>
                <a:cs typeface="+mn-lt"/>
              </a:rPr>
            </a:br>
            <a:r>
              <a:rPr lang="en-US" altLang="en-US" sz="3600" dirty="0">
                <a:solidFill>
                  <a:schemeClr val="bg2"/>
                </a:solidFill>
                <a:latin typeface="Times New Roman"/>
                <a:ea typeface="+mn-lt"/>
                <a:cs typeface="+mn-lt"/>
              </a:rPr>
              <a:t>(Used for designing textures and UI assets for a polished interface)</a:t>
            </a:r>
          </a:p>
          <a:p>
            <a:endParaRPr lang="en-US" sz="3600" dirty="0">
              <a:solidFill>
                <a:schemeClr val="bg2"/>
              </a:solidFill>
              <a:latin typeface="Times New Roman"/>
              <a:ea typeface="+mn-lt"/>
              <a:cs typeface="+mn-lt"/>
            </a:endParaRPr>
          </a:p>
          <a:p>
            <a:pPr lvl="0" eaLnBrk="0" fontAlgn="base" hangingPunct="0">
              <a:spcBef>
                <a:spcPct val="0"/>
              </a:spcBef>
              <a:spcAft>
                <a:spcPct val="0"/>
              </a:spcAft>
            </a:pPr>
            <a:r>
              <a:rPr lang="en-US" altLang="en-US" sz="3600" dirty="0">
                <a:solidFill>
                  <a:schemeClr val="bg2"/>
                </a:solidFill>
                <a:latin typeface="Times New Roman"/>
                <a:ea typeface="+mn-lt"/>
                <a:cs typeface="+mn-lt"/>
              </a:rPr>
              <a:t>6. Free3D &amp; Unity Asset Store</a:t>
            </a:r>
            <a:br>
              <a:rPr lang="en-US" altLang="en-US" sz="3600" dirty="0">
                <a:solidFill>
                  <a:schemeClr val="bg2"/>
                </a:solidFill>
                <a:latin typeface="Times New Roman"/>
                <a:ea typeface="+mn-lt"/>
                <a:cs typeface="+mn-lt"/>
              </a:rPr>
            </a:br>
            <a:r>
              <a:rPr lang="en-US" altLang="en-US" sz="3600" dirty="0">
                <a:solidFill>
                  <a:schemeClr val="bg2"/>
                </a:solidFill>
                <a:latin typeface="Times New Roman"/>
                <a:ea typeface="+mn-lt"/>
                <a:cs typeface="+mn-lt"/>
                <a:hlinkClick r:id="rId7"/>
              </a:rPr>
              <a:t>https://www.free3d.com/</a:t>
            </a:r>
            <a:br>
              <a:rPr lang="en-US" altLang="en-US" sz="3600" dirty="0">
                <a:solidFill>
                  <a:schemeClr val="bg2"/>
                </a:solidFill>
                <a:latin typeface="Times New Roman"/>
                <a:ea typeface="+mn-lt"/>
                <a:cs typeface="+mn-lt"/>
              </a:rPr>
            </a:br>
            <a:r>
              <a:rPr lang="en-US" altLang="en-US" sz="3600" dirty="0">
                <a:solidFill>
                  <a:schemeClr val="bg2"/>
                </a:solidFill>
                <a:latin typeface="Times New Roman"/>
                <a:ea typeface="+mn-lt"/>
                <a:cs typeface="+mn-lt"/>
              </a:rPr>
              <a:t>https://assetstore.unity.com/</a:t>
            </a:r>
            <a:br>
              <a:rPr lang="en-US" altLang="en-US" sz="3600" dirty="0">
                <a:solidFill>
                  <a:schemeClr val="bg2"/>
                </a:solidFill>
                <a:latin typeface="Times New Roman"/>
                <a:ea typeface="+mn-lt"/>
                <a:cs typeface="+mn-lt"/>
              </a:rPr>
            </a:br>
            <a:r>
              <a:rPr lang="en-US" altLang="en-US" sz="3600" dirty="0">
                <a:solidFill>
                  <a:schemeClr val="bg2"/>
                </a:solidFill>
                <a:latin typeface="Times New Roman"/>
                <a:ea typeface="+mn-lt"/>
                <a:cs typeface="+mn-lt"/>
              </a:rPr>
              <a:t>(Used to explore and integrate 3D models and environmental props)</a:t>
            </a:r>
          </a:p>
        </p:txBody>
      </p:sp>
      <p:grpSp>
        <p:nvGrpSpPr>
          <p:cNvPr id="20" name="Group 19"/>
          <p:cNvGrpSpPr/>
          <p:nvPr/>
        </p:nvGrpSpPr>
        <p:grpSpPr>
          <a:xfrm>
            <a:off x="13773640" y="1097934"/>
            <a:ext cx="3394319" cy="1251177"/>
            <a:chOff x="15143204" y="-185171"/>
            <a:chExt cx="3394319" cy="1251177"/>
          </a:xfrm>
        </p:grpSpPr>
        <p:sp>
          <p:nvSpPr>
            <p:cNvPr id="21"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8"/>
              <a:stretch>
                <a:fillRect/>
              </a:stretch>
            </a:blipFill>
          </p:spPr>
        </p:sp>
        <p:grpSp>
          <p:nvGrpSpPr>
            <p:cNvPr id="22" name="Group 21"/>
            <p:cNvGrpSpPr/>
            <p:nvPr/>
          </p:nvGrpSpPr>
          <p:grpSpPr>
            <a:xfrm>
              <a:off x="15544800" y="300076"/>
              <a:ext cx="2992723" cy="729481"/>
              <a:chOff x="1533054" y="1320942"/>
              <a:chExt cx="2435176" cy="608841"/>
            </a:xfrm>
          </p:grpSpPr>
          <p:grpSp>
            <p:nvGrpSpPr>
              <p:cNvPr id="23" name="Group 3"/>
              <p:cNvGrpSpPr/>
              <p:nvPr/>
            </p:nvGrpSpPr>
            <p:grpSpPr>
              <a:xfrm>
                <a:off x="1533054" y="1320942"/>
                <a:ext cx="2435176" cy="608841"/>
                <a:chOff x="-16215" y="0"/>
                <a:chExt cx="1625474" cy="406400"/>
              </a:xfrm>
            </p:grpSpPr>
            <p:sp>
              <p:nvSpPr>
                <p:cNvPr id="25"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6"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4" name="TextBox 17">
                <a:hlinkClick r:id="rId9"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
        <p:nvSpPr>
          <p:cNvPr id="27" name="Freeform 6"/>
          <p:cNvSpPr/>
          <p:nvPr/>
        </p:nvSpPr>
        <p:spPr>
          <a:xfrm rot="15897537" flipH="1">
            <a:off x="15139592" y="6699559"/>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10"/>
            <a:stretch>
              <a:fillRect/>
            </a:stretch>
          </a:blipFill>
        </p:spPr>
      </p:sp>
      <p:sp>
        <p:nvSpPr>
          <p:cNvPr id="29" name="Freeform 7"/>
          <p:cNvSpPr/>
          <p:nvPr/>
        </p:nvSpPr>
        <p:spPr>
          <a:xfrm>
            <a:off x="-1498768" y="-1016144"/>
            <a:ext cx="4240473" cy="4240473"/>
          </a:xfrm>
          <a:custGeom>
            <a:avLst/>
            <a:gdLst/>
            <a:ahLst/>
            <a:cxnLst/>
            <a:rect l="l" t="t" r="r" b="b"/>
            <a:pathLst>
              <a:path w="4240473" h="4240473">
                <a:moveTo>
                  <a:pt x="0" y="0"/>
                </a:moveTo>
                <a:lnTo>
                  <a:pt x="4240472" y="0"/>
                </a:lnTo>
                <a:lnTo>
                  <a:pt x="4240472" y="4240472"/>
                </a:lnTo>
                <a:lnTo>
                  <a:pt x="0" y="4240472"/>
                </a:lnTo>
                <a:lnTo>
                  <a:pt x="0" y="0"/>
                </a:lnTo>
                <a:close/>
              </a:path>
            </a:pathLst>
          </a:custGeom>
          <a:blipFill>
            <a:blip r:embed="rId10"/>
            <a:stretch>
              <a:fillRect/>
            </a:stretch>
          </a:blipFill>
        </p:spPr>
      </p:sp>
    </p:spTree>
    <p:extLst>
      <p:ext uri="{BB962C8B-B14F-4D97-AF65-F5344CB8AC3E}">
        <p14:creationId xmlns:p14="http://schemas.microsoft.com/office/powerpoint/2010/main" val="980482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56" r="-2479" b="-18484"/>
            </a:stretch>
          </a:blipFill>
        </p:spPr>
      </p:sp>
      <p:sp>
        <p:nvSpPr>
          <p:cNvPr id="3" name="Freeform 3"/>
          <p:cNvSpPr/>
          <p:nvPr/>
        </p:nvSpPr>
        <p:spPr>
          <a:xfrm>
            <a:off x="16015874" y="830098"/>
            <a:ext cx="1628775" cy="1628775"/>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3"/>
            <a:stretch>
              <a:fillRect/>
            </a:stretch>
          </a:blipFill>
        </p:spPr>
      </p:sp>
      <p:sp>
        <p:nvSpPr>
          <p:cNvPr id="9" name="TextBox 9"/>
          <p:cNvSpPr txBox="1"/>
          <p:nvPr/>
        </p:nvSpPr>
        <p:spPr>
          <a:xfrm>
            <a:off x="2299650" y="3188938"/>
            <a:ext cx="13102912" cy="2432097"/>
          </a:xfrm>
          <a:prstGeom prst="rect">
            <a:avLst/>
          </a:prstGeom>
        </p:spPr>
        <p:txBody>
          <a:bodyPr lIns="0" tIns="0" rIns="0" bIns="0" rtlCol="0" anchor="t">
            <a:spAutoFit/>
          </a:bodyPr>
          <a:lstStyle/>
          <a:p>
            <a:pPr algn="ctr">
              <a:lnSpc>
                <a:spcPts val="19900"/>
              </a:lnSpc>
              <a:spcBef>
                <a:spcPct val="0"/>
              </a:spcBef>
            </a:pPr>
            <a:r>
              <a:rPr lang="en-US" sz="14214" b="1">
                <a:solidFill>
                  <a:srgbClr val="F6E0F5"/>
                </a:solidFill>
                <a:latin typeface="Garet Bold"/>
                <a:ea typeface="Garet Bold"/>
                <a:cs typeface="Garet Bold"/>
                <a:sym typeface="Garet Bold"/>
              </a:rPr>
              <a:t>THANK YOU!</a:t>
            </a:r>
          </a:p>
        </p:txBody>
      </p:sp>
      <p:sp>
        <p:nvSpPr>
          <p:cNvPr id="5" name="Freeform 6">
            <a:extLst>
              <a:ext uri="{FF2B5EF4-FFF2-40B4-BE49-F238E27FC236}">
                <a16:creationId xmlns:a16="http://schemas.microsoft.com/office/drawing/2014/main" id="{DB1323D6-6F35-3839-0818-51EF1939F51A}"/>
              </a:ext>
            </a:extLst>
          </p:cNvPr>
          <p:cNvSpPr/>
          <p:nvPr/>
        </p:nvSpPr>
        <p:spPr>
          <a:xfrm rot="15897537" flipH="1">
            <a:off x="-1624408" y="-847869"/>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4"/>
            <a:stretch>
              <a:fillRect/>
            </a:stretch>
          </a:blipFill>
        </p:spPr>
      </p:sp>
      <p:sp>
        <p:nvSpPr>
          <p:cNvPr id="21" name="Freeform 6">
            <a:extLst>
              <a:ext uri="{FF2B5EF4-FFF2-40B4-BE49-F238E27FC236}">
                <a16:creationId xmlns:a16="http://schemas.microsoft.com/office/drawing/2014/main" id="{11DB8A77-90E7-E7AD-8E71-AC94CAFC83FD}"/>
              </a:ext>
            </a:extLst>
          </p:cNvPr>
          <p:cNvSpPr/>
          <p:nvPr/>
        </p:nvSpPr>
        <p:spPr>
          <a:xfrm rot="4860000" flipH="1">
            <a:off x="14958164" y="6663274"/>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18287996" cy="10286998"/>
          </a:xfrm>
          <a:prstGeom prst="rect">
            <a:avLst/>
          </a:prstGeom>
        </p:spPr>
      </p:pic>
      <p:sp>
        <p:nvSpPr>
          <p:cNvPr id="3"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4"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Rectangle 6"/>
          <p:cNvSpPr/>
          <p:nvPr/>
        </p:nvSpPr>
        <p:spPr>
          <a:xfrm>
            <a:off x="1567053" y="876300"/>
            <a:ext cx="15171828" cy="7817525"/>
          </a:xfrm>
          <a:prstGeom prst="rect">
            <a:avLst/>
          </a:prstGeom>
        </p:spPr>
        <p:txBody>
          <a:bodyPr wrap="square">
            <a:spAutoFit/>
          </a:bodyPr>
          <a:lstStyle/>
          <a:p>
            <a:r>
              <a:rPr lang="en-US" sz="4800" b="1" dirty="0">
                <a:solidFill>
                  <a:srgbClr val="EEC4EC"/>
                </a:solidFill>
                <a:latin typeface="Garet Bold"/>
              </a:rPr>
              <a:t>2. Unity </a:t>
            </a:r>
            <a:r>
              <a:rPr lang="en-US" sz="4400" b="1" dirty="0"/>
              <a:t>(C</a:t>
            </a:r>
          </a:p>
          <a:p>
            <a:r>
              <a:rPr lang="en-US" sz="4400" b="1" dirty="0"/>
              <a:t>#)</a:t>
            </a:r>
          </a:p>
          <a:p>
            <a:r>
              <a:rPr lang="en-US" sz="3600" dirty="0">
                <a:solidFill>
                  <a:schemeClr val="bg2"/>
                </a:solidFill>
                <a:latin typeface="Times New Roman"/>
                <a:ea typeface="+mn-lt"/>
                <a:cs typeface="+mn-lt"/>
              </a:rPr>
              <a:t>Unity is a powerful and widely used game engine that allows developers to create interactive 3D environments. In this project, Unity played a crucial role in:</a:t>
            </a:r>
          </a:p>
          <a:p>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Player Movement: Implementing smooth navigation using C# scripts to allow the user to explore the virtual campus.</a:t>
            </a:r>
          </a:p>
          <a:p>
            <a:pPr marL="571500" indent="-571500">
              <a:buFont typeface="Wingdings" panose="05000000000000000000" pitchFamily="2" charset="2"/>
              <a:buChar char="Ø"/>
            </a:pPr>
            <a:r>
              <a:rPr lang="en-US" sz="3600" dirty="0">
                <a:solidFill>
                  <a:schemeClr val="bg2"/>
                </a:solidFill>
                <a:latin typeface="Times New Roman"/>
                <a:ea typeface="+mn-lt"/>
                <a:cs typeface="+mn-lt"/>
              </a:rPr>
              <a:t>Teleportation System: Creating a teleportation feature to instantly move the player to specific locations like classrooms, labs, and the staffroom.</a:t>
            </a:r>
          </a:p>
          <a:p>
            <a:pPr marL="571500" indent="-571500">
              <a:buFont typeface="Wingdings" panose="05000000000000000000" pitchFamily="2" charset="2"/>
              <a:buChar char="Ø"/>
            </a:pPr>
            <a:r>
              <a:rPr lang="en-US" sz="3600" dirty="0">
                <a:solidFill>
                  <a:schemeClr val="bg2"/>
                </a:solidFill>
                <a:latin typeface="Times New Roman"/>
                <a:ea typeface="+mn-lt"/>
                <a:cs typeface="+mn-lt"/>
              </a:rPr>
              <a:t>Door Interaction and Animations: Programming doors to open and close when a player interacts with them, adding a realistic feel to the environment.</a:t>
            </a:r>
          </a:p>
          <a:p>
            <a:pPr marL="571500" indent="-571500">
              <a:buFont typeface="Wingdings" panose="05000000000000000000" pitchFamily="2" charset="2"/>
              <a:buChar char="Ø"/>
            </a:pPr>
            <a:r>
              <a:rPr lang="en-US" sz="3600" dirty="0">
                <a:solidFill>
                  <a:schemeClr val="bg2"/>
                </a:solidFill>
                <a:latin typeface="Times New Roman"/>
                <a:ea typeface="+mn-lt"/>
                <a:cs typeface="+mn-lt"/>
              </a:rPr>
              <a:t>Scene Management: Organizing different areas of the campus efficiently to optimize performance and provide a seamless experience</a:t>
            </a:r>
            <a:r>
              <a:rPr lang="en-US" sz="4400" dirty="0"/>
              <a:t>.</a:t>
            </a:r>
          </a:p>
        </p:txBody>
      </p:sp>
      <p:grpSp>
        <p:nvGrpSpPr>
          <p:cNvPr id="15" name="Group 14"/>
          <p:cNvGrpSpPr/>
          <p:nvPr/>
        </p:nvGrpSpPr>
        <p:grpSpPr>
          <a:xfrm>
            <a:off x="14266905" y="250711"/>
            <a:ext cx="3394319" cy="1251177"/>
            <a:chOff x="15143204" y="-185171"/>
            <a:chExt cx="3394319" cy="1251177"/>
          </a:xfrm>
        </p:grpSpPr>
        <p:sp>
          <p:nvSpPr>
            <p:cNvPr id="16"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17" name="Group 16"/>
            <p:cNvGrpSpPr/>
            <p:nvPr/>
          </p:nvGrpSpPr>
          <p:grpSpPr>
            <a:xfrm>
              <a:off x="15544800" y="300076"/>
              <a:ext cx="2992723" cy="729481"/>
              <a:chOff x="1533054" y="1320942"/>
              <a:chExt cx="2435176" cy="608841"/>
            </a:xfrm>
          </p:grpSpPr>
          <p:grpSp>
            <p:nvGrpSpPr>
              <p:cNvPr id="18" name="Group 3"/>
              <p:cNvGrpSpPr/>
              <p:nvPr/>
            </p:nvGrpSpPr>
            <p:grpSpPr>
              <a:xfrm>
                <a:off x="1533054" y="1320942"/>
                <a:ext cx="2435176" cy="608841"/>
                <a:chOff x="-16215" y="0"/>
                <a:chExt cx="1625474" cy="406400"/>
              </a:xfrm>
            </p:grpSpPr>
            <p:sp>
              <p:nvSpPr>
                <p:cNvPr id="20"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1"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19"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966733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18287996" cy="10286998"/>
          </a:xfrm>
          <a:prstGeom prst="rect">
            <a:avLst/>
          </a:prstGeom>
        </p:spPr>
      </p:pic>
      <p:sp>
        <p:nvSpPr>
          <p:cNvPr id="3"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4"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Rectangle 6"/>
          <p:cNvSpPr/>
          <p:nvPr/>
        </p:nvSpPr>
        <p:spPr>
          <a:xfrm>
            <a:off x="1535458" y="707343"/>
            <a:ext cx="15171828" cy="8156079"/>
          </a:xfrm>
          <a:prstGeom prst="rect">
            <a:avLst/>
          </a:prstGeom>
        </p:spPr>
        <p:txBody>
          <a:bodyPr wrap="square">
            <a:spAutoFit/>
          </a:bodyPr>
          <a:lstStyle/>
          <a:p>
            <a:r>
              <a:rPr lang="en-US" sz="4800" b="1" dirty="0">
                <a:solidFill>
                  <a:srgbClr val="EEC4EC"/>
                </a:solidFill>
                <a:latin typeface="Garet Bold"/>
              </a:rPr>
              <a:t>3. </a:t>
            </a:r>
            <a:r>
              <a:rPr lang="en-IN" sz="4800" b="1" dirty="0">
                <a:solidFill>
                  <a:srgbClr val="EEC4EC"/>
                </a:solidFill>
                <a:latin typeface="Garet Bold"/>
              </a:rPr>
              <a:t>Visual Studio</a:t>
            </a:r>
            <a:r>
              <a:rPr lang="en-US" sz="4800" b="1" dirty="0">
                <a:solidFill>
                  <a:srgbClr val="EEC4EC"/>
                </a:solidFill>
                <a:latin typeface="Garet Bold"/>
              </a:rPr>
              <a:t> </a:t>
            </a:r>
            <a:r>
              <a:rPr lang="en-US" sz="4400" b="1" dirty="0"/>
              <a:t>(C</a:t>
            </a:r>
          </a:p>
          <a:p>
            <a:endParaRPr lang="en-US" sz="4400" b="1" dirty="0"/>
          </a:p>
          <a:p>
            <a:r>
              <a:rPr lang="en-US" sz="3600" dirty="0">
                <a:solidFill>
                  <a:schemeClr val="bg2"/>
                </a:solidFill>
                <a:latin typeface="Times New Roman"/>
                <a:ea typeface="+mn-lt"/>
                <a:cs typeface="+mn-lt"/>
              </a:rPr>
              <a:t>Visual Studio is the primary code editor used for writing and debugging C# scripts within Unity. It was essential for:</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Writing Player Controls: Implementing scripts that manage player movement, teleportation, and interactions.</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Handling Game Logic: Programming conditions for door animations, teleportation mechanics, and user interactions.</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Debugging &amp; Testing: Identifying and fixing errors to ensure a smooth user experience.</a:t>
            </a:r>
          </a:p>
          <a:p>
            <a:endParaRPr lang="en-US" sz="3600" dirty="0">
              <a:solidFill>
                <a:schemeClr val="bg2"/>
              </a:solidFill>
              <a:latin typeface="Times New Roman"/>
              <a:ea typeface="+mn-lt"/>
              <a:cs typeface="+mn-lt"/>
            </a:endParaRPr>
          </a:p>
        </p:txBody>
      </p:sp>
      <p:grpSp>
        <p:nvGrpSpPr>
          <p:cNvPr id="16" name="Group 15"/>
          <p:cNvGrpSpPr/>
          <p:nvPr/>
        </p:nvGrpSpPr>
        <p:grpSpPr>
          <a:xfrm>
            <a:off x="14226855" y="190500"/>
            <a:ext cx="3394319" cy="1251177"/>
            <a:chOff x="15143204" y="-185171"/>
            <a:chExt cx="3394319" cy="1251177"/>
          </a:xfrm>
        </p:grpSpPr>
        <p:sp>
          <p:nvSpPr>
            <p:cNvPr id="17"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18" name="Group 17"/>
            <p:cNvGrpSpPr/>
            <p:nvPr/>
          </p:nvGrpSpPr>
          <p:grpSpPr>
            <a:xfrm>
              <a:off x="15544800" y="300076"/>
              <a:ext cx="2992723" cy="729481"/>
              <a:chOff x="1533054" y="1320942"/>
              <a:chExt cx="2435176" cy="608841"/>
            </a:xfrm>
          </p:grpSpPr>
          <p:grpSp>
            <p:nvGrpSpPr>
              <p:cNvPr id="19" name="Group 3"/>
              <p:cNvGrpSpPr/>
              <p:nvPr/>
            </p:nvGrpSpPr>
            <p:grpSpPr>
              <a:xfrm>
                <a:off x="1533054" y="1320942"/>
                <a:ext cx="2435176" cy="608841"/>
                <a:chOff x="-16215" y="0"/>
                <a:chExt cx="1625474" cy="406400"/>
              </a:xfrm>
            </p:grpSpPr>
            <p:sp>
              <p:nvSpPr>
                <p:cNvPr id="21"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2"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0"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295857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18287996" cy="10286998"/>
          </a:xfrm>
          <a:prstGeom prst="rect">
            <a:avLst/>
          </a:prstGeom>
        </p:spPr>
      </p:pic>
      <p:sp>
        <p:nvSpPr>
          <p:cNvPr id="3" name="Freeform 6"/>
          <p:cNvSpPr/>
          <p:nvPr/>
        </p:nvSpPr>
        <p:spPr>
          <a:xfrm flipH="1">
            <a:off x="-2386491" y="7307776"/>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4"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Rectangle 6"/>
          <p:cNvSpPr/>
          <p:nvPr/>
        </p:nvSpPr>
        <p:spPr>
          <a:xfrm>
            <a:off x="1535458" y="707343"/>
            <a:ext cx="15171828" cy="8156079"/>
          </a:xfrm>
          <a:prstGeom prst="rect">
            <a:avLst/>
          </a:prstGeom>
        </p:spPr>
        <p:txBody>
          <a:bodyPr wrap="square">
            <a:spAutoFit/>
          </a:bodyPr>
          <a:lstStyle/>
          <a:p>
            <a:r>
              <a:rPr lang="en-US" sz="4800" b="1" dirty="0">
                <a:solidFill>
                  <a:srgbClr val="EEC4EC"/>
                </a:solidFill>
                <a:latin typeface="Garet Bold"/>
              </a:rPr>
              <a:t>4. </a:t>
            </a:r>
            <a:r>
              <a:rPr lang="en-IN" sz="4800" b="1" dirty="0" err="1">
                <a:solidFill>
                  <a:srgbClr val="EEC4EC"/>
                </a:solidFill>
                <a:latin typeface="Garet Bold"/>
              </a:rPr>
              <a:t>Canva</a:t>
            </a:r>
            <a:endParaRPr lang="en-IN" sz="4800" b="1" dirty="0">
              <a:solidFill>
                <a:srgbClr val="EEC4EC"/>
              </a:solidFill>
              <a:latin typeface="Garet Bold"/>
            </a:endParaRPr>
          </a:p>
          <a:p>
            <a:endParaRPr lang="en-US" sz="4400" b="1" dirty="0"/>
          </a:p>
          <a:p>
            <a:r>
              <a:rPr lang="en-US" sz="3600" dirty="0">
                <a:solidFill>
                  <a:schemeClr val="bg2"/>
                </a:solidFill>
                <a:latin typeface="Times New Roman"/>
                <a:ea typeface="+mn-lt"/>
                <a:cs typeface="+mn-lt"/>
              </a:rPr>
              <a:t>Canva is a graphic design tool used to enhance the visual quality of the Virtual Campus Tour. It played a role in:</a:t>
            </a:r>
          </a:p>
          <a:p>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Texture Design: Creating realistic textures for walls, floors, and other surfaces to improve the appearance of the 3D models.</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User Interface (UI): Designing icons, buttons, and teleportation menus to make the application visually appealing and user-friendly.</a:t>
            </a:r>
          </a:p>
          <a:p>
            <a:pPr marL="571500" indent="-571500">
              <a:buFont typeface="Wingdings" panose="05000000000000000000" pitchFamily="2" charset="2"/>
              <a:buChar char="Ø"/>
            </a:pPr>
            <a:endParaRPr lang="en-US" sz="3600" dirty="0">
              <a:solidFill>
                <a:schemeClr val="bg2"/>
              </a:solidFill>
              <a:latin typeface="Times New Roman"/>
              <a:ea typeface="+mn-lt"/>
              <a:cs typeface="+mn-lt"/>
            </a:endParaRPr>
          </a:p>
          <a:p>
            <a:pPr marL="571500" indent="-571500">
              <a:buFont typeface="Wingdings" panose="05000000000000000000" pitchFamily="2" charset="2"/>
              <a:buChar char="Ø"/>
            </a:pPr>
            <a:r>
              <a:rPr lang="en-US" sz="3600" dirty="0">
                <a:solidFill>
                  <a:schemeClr val="bg2"/>
                </a:solidFill>
                <a:latin typeface="Times New Roman"/>
                <a:ea typeface="+mn-lt"/>
                <a:cs typeface="+mn-lt"/>
              </a:rPr>
              <a:t>Branding Elements: Adding labels, signage, and other graphical components to make the virtual campus more informative and engaging.</a:t>
            </a:r>
          </a:p>
          <a:p>
            <a:endParaRPr lang="en-US" sz="3600" dirty="0">
              <a:solidFill>
                <a:schemeClr val="bg2"/>
              </a:solidFill>
              <a:latin typeface="Times New Roman"/>
              <a:ea typeface="+mn-lt"/>
              <a:cs typeface="+mn-lt"/>
            </a:endParaRPr>
          </a:p>
        </p:txBody>
      </p:sp>
      <p:grpSp>
        <p:nvGrpSpPr>
          <p:cNvPr id="22" name="Group 21"/>
          <p:cNvGrpSpPr/>
          <p:nvPr/>
        </p:nvGrpSpPr>
        <p:grpSpPr>
          <a:xfrm>
            <a:off x="14266905" y="190500"/>
            <a:ext cx="3394319" cy="1251177"/>
            <a:chOff x="15143204" y="-185171"/>
            <a:chExt cx="3394319" cy="1251177"/>
          </a:xfrm>
        </p:grpSpPr>
        <p:sp>
          <p:nvSpPr>
            <p:cNvPr id="23"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4" name="Group 23"/>
            <p:cNvGrpSpPr/>
            <p:nvPr/>
          </p:nvGrpSpPr>
          <p:grpSpPr>
            <a:xfrm>
              <a:off x="15544800" y="300076"/>
              <a:ext cx="2992723" cy="729481"/>
              <a:chOff x="1533054" y="1320942"/>
              <a:chExt cx="2435176" cy="608841"/>
            </a:xfrm>
          </p:grpSpPr>
          <p:grpSp>
            <p:nvGrpSpPr>
              <p:cNvPr id="25" name="Group 3"/>
              <p:cNvGrpSpPr/>
              <p:nvPr/>
            </p:nvGrpSpPr>
            <p:grpSpPr>
              <a:xfrm>
                <a:off x="1533054" y="1320942"/>
                <a:ext cx="2435176" cy="608841"/>
                <a:chOff x="-16215" y="0"/>
                <a:chExt cx="1625474" cy="406400"/>
              </a:xfrm>
            </p:grpSpPr>
            <p:sp>
              <p:nvSpPr>
                <p:cNvPr id="27"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8"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6"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1201876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 y="-41561"/>
            <a:ext cx="18287996" cy="10286997"/>
          </a:xfrm>
          <a:prstGeom prst="rect">
            <a:avLst/>
          </a:prstGeom>
        </p:spPr>
      </p:pic>
      <p:sp>
        <p:nvSpPr>
          <p:cNvPr id="6" name="Freeform 6"/>
          <p:cNvSpPr/>
          <p:nvPr/>
        </p:nvSpPr>
        <p:spPr>
          <a:xfrm rot="15897537" flipH="1">
            <a:off x="14940045" y="6925362"/>
            <a:ext cx="4757468" cy="4455544"/>
          </a:xfrm>
          <a:custGeom>
            <a:avLst/>
            <a:gdLst/>
            <a:ahLst/>
            <a:cxnLst/>
            <a:rect l="l" t="t" r="r" b="b"/>
            <a:pathLst>
              <a:path w="8229600" h="8229600">
                <a:moveTo>
                  <a:pt x="8229600" y="0"/>
                </a:moveTo>
                <a:lnTo>
                  <a:pt x="0" y="0"/>
                </a:lnTo>
                <a:lnTo>
                  <a:pt x="0" y="8229600"/>
                </a:lnTo>
                <a:lnTo>
                  <a:pt x="8229600" y="8229600"/>
                </a:lnTo>
                <a:lnTo>
                  <a:pt x="8229600" y="0"/>
                </a:lnTo>
                <a:close/>
              </a:path>
            </a:pathLst>
          </a:custGeom>
          <a:blipFill>
            <a:blip r:embed="rId3"/>
            <a:stretch>
              <a:fillRect/>
            </a:stretch>
          </a:blipFill>
        </p:spPr>
      </p:sp>
      <p:sp>
        <p:nvSpPr>
          <p:cNvPr id="7" name="Freeform 7"/>
          <p:cNvSpPr/>
          <p:nvPr/>
        </p:nvSpPr>
        <p:spPr>
          <a:xfrm flipH="1">
            <a:off x="16552500" y="7306913"/>
            <a:ext cx="555524" cy="558571"/>
          </a:xfrm>
          <a:custGeom>
            <a:avLst/>
            <a:gdLst/>
            <a:ahLst/>
            <a:cxnLst/>
            <a:rect l="l" t="t" r="r" b="b"/>
            <a:pathLst>
              <a:path w="555524" h="558571">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7105700" y="7306913"/>
            <a:ext cx="555524" cy="558571"/>
          </a:xfrm>
          <a:custGeom>
            <a:avLst/>
            <a:gdLst/>
            <a:ahLst/>
            <a:cxnLst/>
            <a:rect l="l" t="t" r="r" b="b"/>
            <a:pathLst>
              <a:path w="555524" h="558571">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705981" y="2052475"/>
            <a:ext cx="14760376" cy="6504345"/>
          </a:xfrm>
          <a:prstGeom prst="rect">
            <a:avLst/>
          </a:prstGeom>
        </p:spPr>
        <p:txBody>
          <a:bodyPr wrap="square" lIns="0" tIns="0" rIns="0" bIns="0" rtlCol="0" anchor="t">
            <a:spAutoFit/>
          </a:bodyPr>
          <a:lstStyle/>
          <a:p>
            <a:r>
              <a:rPr lang="en-US" sz="4400" b="1" dirty="0">
                <a:solidFill>
                  <a:srgbClr val="EEC4EC"/>
                </a:solidFill>
                <a:latin typeface="Garet Bold"/>
              </a:rPr>
              <a:t>3.1 Existing System</a:t>
            </a:r>
          </a:p>
          <a:p>
            <a:r>
              <a:rPr lang="en-US" sz="3200" dirty="0">
                <a:solidFill>
                  <a:schemeClr val="bg2"/>
                </a:solidFill>
                <a:latin typeface="Times New Roman"/>
                <a:ea typeface="+mn-lt"/>
                <a:cs typeface="+mn-lt"/>
              </a:rPr>
              <a:t>Traditionally, campus tours are conducted in person, requiring students, faculty, and visitors to physically visit the institute. This system has several limitations:</a:t>
            </a:r>
          </a:p>
          <a:p>
            <a:endParaRPr lang="en-US" sz="3200" dirty="0">
              <a:solidFill>
                <a:schemeClr val="bg2"/>
              </a:solidFill>
              <a:latin typeface="Times New Roman"/>
              <a:ea typeface="+mn-lt"/>
              <a:cs typeface="+mn-lt"/>
            </a:endParaRPr>
          </a:p>
          <a:p>
            <a:pPr marL="571500" indent="-571500">
              <a:buFont typeface="Wingdings" panose="05000000000000000000" pitchFamily="2" charset="2"/>
              <a:buChar char="Ø"/>
            </a:pPr>
            <a:r>
              <a:rPr lang="en-US" sz="3200" b="1" dirty="0">
                <a:solidFill>
                  <a:schemeClr val="bg2"/>
                </a:solidFill>
                <a:latin typeface="Times New Roman"/>
                <a:ea typeface="+mn-lt"/>
                <a:cs typeface="+mn-lt"/>
              </a:rPr>
              <a:t>Time-Consuming</a:t>
            </a:r>
            <a:r>
              <a:rPr lang="en-US" sz="3200" dirty="0">
                <a:solidFill>
                  <a:schemeClr val="bg2"/>
                </a:solidFill>
                <a:latin typeface="Times New Roman"/>
                <a:ea typeface="+mn-lt"/>
                <a:cs typeface="+mn-lt"/>
              </a:rPr>
              <a:t>: Visitors must allocate time to physically explore the campus.</a:t>
            </a:r>
          </a:p>
          <a:p>
            <a:pPr marL="571500" indent="-571500">
              <a:buFont typeface="Wingdings" panose="05000000000000000000" pitchFamily="2" charset="2"/>
              <a:buChar char="Ø"/>
            </a:pPr>
            <a:endParaRPr lang="en-US" sz="3200" dirty="0">
              <a:solidFill>
                <a:schemeClr val="bg2"/>
              </a:solidFill>
              <a:latin typeface="Times New Roman"/>
              <a:ea typeface="+mn-lt"/>
              <a:cs typeface="+mn-lt"/>
            </a:endParaRPr>
          </a:p>
          <a:p>
            <a:pPr marL="571500" indent="-571500">
              <a:buFont typeface="Wingdings" panose="05000000000000000000" pitchFamily="2" charset="2"/>
              <a:buChar char="Ø"/>
            </a:pPr>
            <a:r>
              <a:rPr lang="en-US" sz="3200" b="1" dirty="0">
                <a:solidFill>
                  <a:schemeClr val="bg2"/>
                </a:solidFill>
                <a:latin typeface="Times New Roman"/>
                <a:ea typeface="+mn-lt"/>
                <a:cs typeface="+mn-lt"/>
              </a:rPr>
              <a:t>Limited Accessibility</a:t>
            </a:r>
            <a:r>
              <a:rPr lang="en-US" sz="3200" dirty="0">
                <a:solidFill>
                  <a:schemeClr val="bg2"/>
                </a:solidFill>
                <a:latin typeface="Times New Roman"/>
                <a:ea typeface="+mn-lt"/>
                <a:cs typeface="+mn-lt"/>
              </a:rPr>
              <a:t>: Not everyone can visit due to distance or scheduling conflicts.</a:t>
            </a:r>
          </a:p>
          <a:p>
            <a:pPr marL="571500" indent="-571500">
              <a:buFont typeface="Wingdings" panose="05000000000000000000" pitchFamily="2" charset="2"/>
              <a:buChar char="Ø"/>
            </a:pPr>
            <a:endParaRPr lang="en-US" sz="3200" dirty="0">
              <a:solidFill>
                <a:schemeClr val="bg2"/>
              </a:solidFill>
              <a:latin typeface="Times New Roman"/>
              <a:ea typeface="+mn-lt"/>
              <a:cs typeface="+mn-lt"/>
            </a:endParaRPr>
          </a:p>
          <a:p>
            <a:pPr marL="571500" indent="-571500">
              <a:buFont typeface="Wingdings" panose="05000000000000000000" pitchFamily="2" charset="2"/>
              <a:buChar char="Ø"/>
            </a:pPr>
            <a:r>
              <a:rPr lang="en-US" sz="3200" b="1" dirty="0">
                <a:solidFill>
                  <a:schemeClr val="bg2"/>
                </a:solidFill>
                <a:latin typeface="Times New Roman"/>
                <a:ea typeface="+mn-lt"/>
                <a:cs typeface="+mn-lt"/>
              </a:rPr>
              <a:t>Lack of Interactivity</a:t>
            </a:r>
            <a:r>
              <a:rPr lang="en-US" sz="3200" dirty="0">
                <a:solidFill>
                  <a:schemeClr val="bg2"/>
                </a:solidFill>
                <a:latin typeface="Times New Roman"/>
                <a:ea typeface="+mn-lt"/>
                <a:cs typeface="+mn-lt"/>
              </a:rPr>
              <a:t>: Physical tours do not offer features like instant teleportation or detailed exploration at the user’s convenience.</a:t>
            </a:r>
          </a:p>
          <a:p>
            <a:pPr marL="571500" indent="-571500">
              <a:buFont typeface="Wingdings" panose="05000000000000000000" pitchFamily="2" charset="2"/>
              <a:buChar char="Ø"/>
            </a:pPr>
            <a:endParaRPr lang="en-US" sz="3200" dirty="0">
              <a:solidFill>
                <a:schemeClr val="bg2"/>
              </a:solidFill>
              <a:latin typeface="Times New Roman"/>
              <a:ea typeface="+mn-lt"/>
              <a:cs typeface="+mn-lt"/>
            </a:endParaRPr>
          </a:p>
          <a:p>
            <a:pPr marL="571500" indent="-571500">
              <a:buFont typeface="Wingdings" panose="05000000000000000000" pitchFamily="2" charset="2"/>
              <a:buChar char="Ø"/>
            </a:pPr>
            <a:r>
              <a:rPr lang="en-US" sz="3200" b="1" dirty="0">
                <a:solidFill>
                  <a:schemeClr val="bg2"/>
                </a:solidFill>
                <a:latin typeface="Times New Roman"/>
                <a:ea typeface="+mn-lt"/>
                <a:cs typeface="+mn-lt"/>
              </a:rPr>
              <a:t>Resource Intensive</a:t>
            </a:r>
            <a:r>
              <a:rPr lang="en-US" sz="3200" dirty="0">
                <a:solidFill>
                  <a:schemeClr val="bg2"/>
                </a:solidFill>
                <a:latin typeface="Times New Roman"/>
                <a:ea typeface="+mn-lt"/>
                <a:cs typeface="+mn-lt"/>
              </a:rPr>
              <a:t>: Requires staff or student volunteers to guide visitors.</a:t>
            </a:r>
          </a:p>
          <a:p>
            <a:pPr marL="457200" indent="-457200" algn="ctr">
              <a:lnSpc>
                <a:spcPts val="3244"/>
              </a:lnSpc>
              <a:spcBef>
                <a:spcPct val="0"/>
              </a:spcBef>
              <a:buFont typeface="Wingdings" panose="05000000000000000000" pitchFamily="2" charset="2"/>
              <a:buChar char="Ø"/>
            </a:pPr>
            <a:endParaRPr lang="en-US" sz="2800" dirty="0">
              <a:solidFill>
                <a:schemeClr val="bg1"/>
              </a:solidFill>
              <a:latin typeface="Palatino Linotype"/>
              <a:ea typeface="Garet"/>
              <a:cs typeface="Garet"/>
            </a:endParaRPr>
          </a:p>
        </p:txBody>
      </p:sp>
      <p:sp>
        <p:nvSpPr>
          <p:cNvPr id="12" name="TextBox 12"/>
          <p:cNvSpPr txBox="1"/>
          <p:nvPr/>
        </p:nvSpPr>
        <p:spPr>
          <a:xfrm>
            <a:off x="1705981" y="578998"/>
            <a:ext cx="15612799" cy="877163"/>
          </a:xfrm>
          <a:prstGeom prst="rect">
            <a:avLst/>
          </a:prstGeom>
        </p:spPr>
        <p:txBody>
          <a:bodyPr wrap="square" lIns="0" tIns="0" rIns="0" bIns="0" rtlCol="0" anchor="t">
            <a:spAutoFit/>
          </a:bodyPr>
          <a:lstStyle/>
          <a:p>
            <a:r>
              <a:rPr lang="en-US" sz="5700" b="1" dirty="0">
                <a:solidFill>
                  <a:srgbClr val="F6E0F5"/>
                </a:solidFill>
                <a:latin typeface="Garet Bold"/>
              </a:rPr>
              <a:t>3. SYSTEM STUDY</a:t>
            </a:r>
          </a:p>
        </p:txBody>
      </p:sp>
      <p:grpSp>
        <p:nvGrpSpPr>
          <p:cNvPr id="19" name="Group 18"/>
          <p:cNvGrpSpPr/>
          <p:nvPr/>
        </p:nvGrpSpPr>
        <p:grpSpPr>
          <a:xfrm>
            <a:off x="14247855" y="204984"/>
            <a:ext cx="3394319" cy="1251177"/>
            <a:chOff x="15143204" y="-185171"/>
            <a:chExt cx="3394319" cy="1251177"/>
          </a:xfrm>
        </p:grpSpPr>
        <p:sp>
          <p:nvSpPr>
            <p:cNvPr id="20" name="Freeform 8"/>
            <p:cNvSpPr/>
            <p:nvPr/>
          </p:nvSpPr>
          <p:spPr>
            <a:xfrm>
              <a:off x="15143204" y="-185171"/>
              <a:ext cx="892986" cy="1251177"/>
            </a:xfrm>
            <a:custGeom>
              <a:avLst/>
              <a:gdLst/>
              <a:ahLst/>
              <a:cxnLst/>
              <a:rect l="l" t="t" r="r" b="b"/>
              <a:pathLst>
                <a:path w="1628775" h="1628775">
                  <a:moveTo>
                    <a:pt x="0" y="0"/>
                  </a:moveTo>
                  <a:lnTo>
                    <a:pt x="1628775" y="0"/>
                  </a:lnTo>
                  <a:lnTo>
                    <a:pt x="1628775" y="1628775"/>
                  </a:lnTo>
                  <a:lnTo>
                    <a:pt x="0" y="1628775"/>
                  </a:lnTo>
                  <a:lnTo>
                    <a:pt x="0" y="0"/>
                  </a:lnTo>
                  <a:close/>
                </a:path>
              </a:pathLst>
            </a:custGeom>
            <a:blipFill>
              <a:blip r:embed="rId6"/>
              <a:stretch>
                <a:fillRect/>
              </a:stretch>
            </a:blipFill>
          </p:spPr>
        </p:sp>
        <p:grpSp>
          <p:nvGrpSpPr>
            <p:cNvPr id="21" name="Group 20"/>
            <p:cNvGrpSpPr/>
            <p:nvPr/>
          </p:nvGrpSpPr>
          <p:grpSpPr>
            <a:xfrm>
              <a:off x="15544800" y="300076"/>
              <a:ext cx="2992723" cy="729481"/>
              <a:chOff x="1533054" y="1320942"/>
              <a:chExt cx="2435176" cy="608841"/>
            </a:xfrm>
          </p:grpSpPr>
          <p:grpSp>
            <p:nvGrpSpPr>
              <p:cNvPr id="22" name="Group 3"/>
              <p:cNvGrpSpPr/>
              <p:nvPr/>
            </p:nvGrpSpPr>
            <p:grpSpPr>
              <a:xfrm>
                <a:off x="1533054" y="1320942"/>
                <a:ext cx="2435176" cy="608841"/>
                <a:chOff x="-16215" y="0"/>
                <a:chExt cx="1625474" cy="406400"/>
              </a:xfrm>
            </p:grpSpPr>
            <p:sp>
              <p:nvSpPr>
                <p:cNvPr id="24" name="Freeform 4"/>
                <p:cNvSpPr/>
                <p:nvPr/>
              </p:nvSpPr>
              <p:spPr>
                <a:xfrm>
                  <a:off x="-16215" y="0"/>
                  <a:ext cx="1609259" cy="406400"/>
                </a:xfrm>
                <a:custGeom>
                  <a:avLst/>
                  <a:gdLst/>
                  <a:ahLst/>
                  <a:cxnLst/>
                  <a:rect l="l" t="t" r="r" b="b"/>
                  <a:pathLst>
                    <a:path w="1609259" h="406400">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id="25" name="TextBox 5"/>
                <p:cNvSpPr txBox="1"/>
                <p:nvPr/>
              </p:nvSpPr>
              <p:spPr>
                <a:xfrm>
                  <a:off x="0" y="47625"/>
                  <a:ext cx="1609259" cy="358775"/>
                </a:xfrm>
                <a:prstGeom prst="rect">
                  <a:avLst/>
                </a:prstGeom>
              </p:spPr>
              <p:txBody>
                <a:bodyPr lIns="50800" tIns="50800" rIns="50800" bIns="50800" rtlCol="0" anchor="ctr"/>
                <a:lstStyle/>
                <a:p>
                  <a:pPr algn="ctr">
                    <a:lnSpc>
                      <a:spcPts val="2425"/>
                    </a:lnSpc>
                  </a:pPr>
                  <a:endParaRPr/>
                </a:p>
              </p:txBody>
            </p:sp>
          </p:grpSp>
          <p:sp>
            <p:nvSpPr>
              <p:cNvPr id="23" name="TextBox 17">
                <a:hlinkClick r:id="rId7" action="ppaction://hlinksldjump"/>
              </p:cNvPr>
              <p:cNvSpPr txBox="1"/>
              <p:nvPr/>
            </p:nvSpPr>
            <p:spPr>
              <a:xfrm>
                <a:off x="1581827" y="1507692"/>
                <a:ext cx="2386403" cy="299653"/>
              </a:xfrm>
              <a:prstGeom prst="rect">
                <a:avLst/>
              </a:prstGeom>
            </p:spPr>
            <p:txBody>
              <a:bodyPr lIns="0" tIns="0" rIns="0" bIns="0" rtlCol="0" anchor="t">
                <a:spAutoFit/>
              </a:bodyPr>
              <a:lstStyle/>
              <a:p>
                <a:pPr algn="ctr">
                  <a:lnSpc>
                    <a:spcPts val="2245"/>
                  </a:lnSpc>
                  <a:spcBef>
                    <a:spcPct val="0"/>
                  </a:spcBef>
                </a:pPr>
                <a:r>
                  <a:rPr lang="en-US" sz="2000" b="1" dirty="0">
                    <a:solidFill>
                      <a:srgbClr val="F6E0F5"/>
                    </a:solidFill>
                    <a:latin typeface="Garet"/>
                    <a:ea typeface="Garet"/>
                    <a:cs typeface="Garet"/>
                    <a:sym typeface="Garet"/>
                  </a:rPr>
                  <a:t>Back To Main Index</a:t>
                </a:r>
              </a:p>
            </p:txBody>
          </p:sp>
        </p:grpSp>
      </p:grpSp>
    </p:spTree>
    <p:extLst>
      <p:ext uri="{BB962C8B-B14F-4D97-AF65-F5344CB8AC3E}">
        <p14:creationId xmlns:p14="http://schemas.microsoft.com/office/powerpoint/2010/main" val="232297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TotalTime>
  <Words>3122</Words>
  <Application>Microsoft Office PowerPoint</Application>
  <PresentationFormat>Custom</PresentationFormat>
  <Paragraphs>602</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Pink Gradient Modern Metaverse Presentation</dc:title>
  <cp:lastModifiedBy>TIRTH</cp:lastModifiedBy>
  <cp:revision>671</cp:revision>
  <dcterms:created xsi:type="dcterms:W3CDTF">2006-08-16T00:00:00Z</dcterms:created>
  <dcterms:modified xsi:type="dcterms:W3CDTF">2025-04-23T18:09:13Z</dcterms:modified>
  <dc:identifier>DAGjX4QAd94</dc:identifier>
</cp:coreProperties>
</file>